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1" r:id="rId6"/>
    <p:sldId id="390" r:id="rId7"/>
    <p:sldId id="306"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342" r:id="rId24"/>
    <p:sldId id="421" r:id="rId25"/>
    <p:sldId id="445" r:id="rId26"/>
    <p:sldId id="427" r:id="rId27"/>
    <p:sldId id="348" r:id="rId28"/>
    <p:sldId id="424" r:id="rId29"/>
    <p:sldId id="350" r:id="rId30"/>
    <p:sldId id="351" r:id="rId31"/>
    <p:sldId id="319" r:id="rId32"/>
    <p:sldId id="353" r:id="rId33"/>
    <p:sldId id="406" r:id="rId34"/>
    <p:sldId id="446" r:id="rId35"/>
    <p:sldId id="447" r:id="rId36"/>
    <p:sldId id="369" r:id="rId37"/>
    <p:sldId id="364" r:id="rId38"/>
    <p:sldId id="413"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625AF2-C669-4BCA-857F-6CC52C1340B3}">
          <p14:sldIdLst>
            <p14:sldId id="256"/>
            <p14:sldId id="257"/>
            <p14:sldId id="258"/>
            <p14:sldId id="259"/>
            <p14:sldId id="261"/>
            <p14:sldId id="390"/>
            <p14:sldId id="306"/>
            <p14:sldId id="429"/>
            <p14:sldId id="430"/>
            <p14:sldId id="431"/>
            <p14:sldId id="432"/>
            <p14:sldId id="433"/>
            <p14:sldId id="434"/>
            <p14:sldId id="435"/>
            <p14:sldId id="436"/>
            <p14:sldId id="437"/>
            <p14:sldId id="438"/>
            <p14:sldId id="439"/>
            <p14:sldId id="440"/>
            <p14:sldId id="441"/>
            <p14:sldId id="442"/>
            <p14:sldId id="443"/>
            <p14:sldId id="342"/>
            <p14:sldId id="421"/>
            <p14:sldId id="445"/>
            <p14:sldId id="427"/>
            <p14:sldId id="348"/>
            <p14:sldId id="424"/>
            <p14:sldId id="350"/>
            <p14:sldId id="351"/>
            <p14:sldId id="319"/>
            <p14:sldId id="353"/>
            <p14:sldId id="406"/>
            <p14:sldId id="446"/>
            <p14:sldId id="447"/>
            <p14:sldId id="369"/>
            <p14:sldId id="364"/>
            <p14:sldId id="4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00909-6417-40E9-9709-144E2C14A8E3}" v="50" dt="2025-01-31T23:21:04.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 Church Kona" userId="a44b772e229676af" providerId="LiveId" clId="{00200909-6417-40E9-9709-144E2C14A8E3}"/>
    <pc:docChg chg="undo custSel addSld delSld modSld modSection">
      <pc:chgData name="Christ Church Kona" userId="a44b772e229676af" providerId="LiveId" clId="{00200909-6417-40E9-9709-144E2C14A8E3}" dt="2025-01-31T23:22:33.549" v="1946" actId="14100"/>
      <pc:docMkLst>
        <pc:docMk/>
      </pc:docMkLst>
      <pc:sldChg chg="addSp delSp modSp mod">
        <pc:chgData name="Christ Church Kona" userId="a44b772e229676af" providerId="LiveId" clId="{00200909-6417-40E9-9709-144E2C14A8E3}" dt="2025-01-28T23:18:18.043" v="137" actId="1076"/>
        <pc:sldMkLst>
          <pc:docMk/>
          <pc:sldMk cId="2073959538" sldId="256"/>
        </pc:sldMkLst>
        <pc:spChg chg="mod">
          <ac:chgData name="Christ Church Kona" userId="a44b772e229676af" providerId="LiveId" clId="{00200909-6417-40E9-9709-144E2C14A8E3}" dt="2025-01-21T23:16:38.350" v="12" actId="6549"/>
          <ac:spMkLst>
            <pc:docMk/>
            <pc:sldMk cId="2073959538" sldId="256"/>
            <ac:spMk id="17" creationId="{380EAA5D-216E-4BB1-81DA-C254BA32FED7}"/>
          </ac:spMkLst>
        </pc:spChg>
        <pc:picChg chg="add mod">
          <ac:chgData name="Christ Church Kona" userId="a44b772e229676af" providerId="LiveId" clId="{00200909-6417-40E9-9709-144E2C14A8E3}" dt="2025-01-28T23:18:18.043" v="137" actId="1076"/>
          <ac:picMkLst>
            <pc:docMk/>
            <pc:sldMk cId="2073959538" sldId="256"/>
            <ac:picMk id="3" creationId="{46922BBD-A659-C981-59B0-0AF556C8A56E}"/>
          </ac:picMkLst>
        </pc:picChg>
      </pc:sldChg>
      <pc:sldChg chg="modSp mod">
        <pc:chgData name="Christ Church Kona" userId="a44b772e229676af" providerId="LiveId" clId="{00200909-6417-40E9-9709-144E2C14A8E3}" dt="2025-01-28T23:12:11.158" v="134" actId="20577"/>
        <pc:sldMkLst>
          <pc:docMk/>
          <pc:sldMk cId="1377130297" sldId="257"/>
        </pc:sldMkLst>
        <pc:spChg chg="mod">
          <ac:chgData name="Christ Church Kona" userId="a44b772e229676af" providerId="LiveId" clId="{00200909-6417-40E9-9709-144E2C14A8E3}" dt="2025-01-28T23:12:11.158" v="134" actId="20577"/>
          <ac:spMkLst>
            <pc:docMk/>
            <pc:sldMk cId="1377130297" sldId="257"/>
            <ac:spMk id="3" creationId="{00000000-0000-0000-0000-000000000000}"/>
          </ac:spMkLst>
        </pc:spChg>
      </pc:sldChg>
      <pc:sldChg chg="modSp mod">
        <pc:chgData name="Christ Church Kona" userId="a44b772e229676af" providerId="LiveId" clId="{00200909-6417-40E9-9709-144E2C14A8E3}" dt="2025-01-31T19:27:53.302" v="1124" actId="20577"/>
        <pc:sldMkLst>
          <pc:docMk/>
          <pc:sldMk cId="1547269445" sldId="258"/>
        </pc:sldMkLst>
        <pc:spChg chg="mod">
          <ac:chgData name="Christ Church Kona" userId="a44b772e229676af" providerId="LiveId" clId="{00200909-6417-40E9-9709-144E2C14A8E3}" dt="2025-01-31T19:27:53.302" v="1124" actId="20577"/>
          <ac:spMkLst>
            <pc:docMk/>
            <pc:sldMk cId="1547269445" sldId="258"/>
            <ac:spMk id="3" creationId="{00000000-0000-0000-0000-000000000000}"/>
          </ac:spMkLst>
        </pc:spChg>
        <pc:spChg chg="mod">
          <ac:chgData name="Christ Church Kona" userId="a44b772e229676af" providerId="LiveId" clId="{00200909-6417-40E9-9709-144E2C14A8E3}" dt="2025-01-28T23:22:15.377" v="180" actId="27636"/>
          <ac:spMkLst>
            <pc:docMk/>
            <pc:sldMk cId="1547269445" sldId="258"/>
            <ac:spMk id="4" creationId="{00000000-0000-0000-0000-000000000000}"/>
          </ac:spMkLst>
        </pc:spChg>
      </pc:sldChg>
      <pc:sldChg chg="modSp mod">
        <pc:chgData name="Christ Church Kona" userId="a44b772e229676af" providerId="LiveId" clId="{00200909-6417-40E9-9709-144E2C14A8E3}" dt="2025-01-28T23:21:37.249" v="176" actId="2711"/>
        <pc:sldMkLst>
          <pc:docMk/>
          <pc:sldMk cId="2752002854" sldId="259"/>
        </pc:sldMkLst>
        <pc:spChg chg="mod">
          <ac:chgData name="Christ Church Kona" userId="a44b772e229676af" providerId="LiveId" clId="{00200909-6417-40E9-9709-144E2C14A8E3}" dt="2025-01-28T23:21:37.249" v="176" actId="2711"/>
          <ac:spMkLst>
            <pc:docMk/>
            <pc:sldMk cId="2752002854" sldId="259"/>
            <ac:spMk id="3" creationId="{00000000-0000-0000-0000-000000000000}"/>
          </ac:spMkLst>
        </pc:spChg>
      </pc:sldChg>
      <pc:sldChg chg="modSp mod">
        <pc:chgData name="Christ Church Kona" userId="a44b772e229676af" providerId="LiveId" clId="{00200909-6417-40E9-9709-144E2C14A8E3}" dt="2025-01-28T23:23:14.416" v="182" actId="2711"/>
        <pc:sldMkLst>
          <pc:docMk/>
          <pc:sldMk cId="909844982" sldId="261"/>
        </pc:sldMkLst>
        <pc:spChg chg="mod">
          <ac:chgData name="Christ Church Kona" userId="a44b772e229676af" providerId="LiveId" clId="{00200909-6417-40E9-9709-144E2C14A8E3}" dt="2025-01-28T23:23:14.416" v="182" actId="2711"/>
          <ac:spMkLst>
            <pc:docMk/>
            <pc:sldMk cId="909844982" sldId="261"/>
            <ac:spMk id="3" creationId="{00000000-0000-0000-0000-000000000000}"/>
          </ac:spMkLst>
        </pc:spChg>
      </pc:sldChg>
      <pc:sldChg chg="addSp modSp mod">
        <pc:chgData name="Christ Church Kona" userId="a44b772e229676af" providerId="LiveId" clId="{00200909-6417-40E9-9709-144E2C14A8E3}" dt="2025-01-30T23:43:01.959" v="1108" actId="14100"/>
        <pc:sldMkLst>
          <pc:docMk/>
          <pc:sldMk cId="912511480" sldId="319"/>
        </pc:sldMkLst>
        <pc:spChg chg="mod">
          <ac:chgData name="Christ Church Kona" userId="a44b772e229676af" providerId="LiveId" clId="{00200909-6417-40E9-9709-144E2C14A8E3}" dt="2025-01-30T23:42:19.384" v="1104" actId="27636"/>
          <ac:spMkLst>
            <pc:docMk/>
            <pc:sldMk cId="912511480" sldId="319"/>
            <ac:spMk id="3" creationId="{45A4E4AC-9C4E-4946-9C45-D8A41DDE3FDC}"/>
          </ac:spMkLst>
        </pc:spChg>
        <pc:picChg chg="add mod">
          <ac:chgData name="Christ Church Kona" userId="a44b772e229676af" providerId="LiveId" clId="{00200909-6417-40E9-9709-144E2C14A8E3}" dt="2025-01-30T23:43:01.959" v="1108" actId="14100"/>
          <ac:picMkLst>
            <pc:docMk/>
            <pc:sldMk cId="912511480" sldId="319"/>
            <ac:picMk id="5" creationId="{D417724C-08C5-6C80-6D04-32BBF797F0CB}"/>
          </ac:picMkLst>
        </pc:picChg>
      </pc:sldChg>
      <pc:sldChg chg="addSp delSp modSp del mod">
        <pc:chgData name="Christ Church Kona" userId="a44b772e229676af" providerId="LiveId" clId="{00200909-6417-40E9-9709-144E2C14A8E3}" dt="2025-01-28T23:42:57.286" v="399" actId="2696"/>
        <pc:sldMkLst>
          <pc:docMk/>
          <pc:sldMk cId="1091686767" sldId="324"/>
        </pc:sldMkLst>
      </pc:sldChg>
      <pc:sldChg chg="del">
        <pc:chgData name="Christ Church Kona" userId="a44b772e229676af" providerId="LiveId" clId="{00200909-6417-40E9-9709-144E2C14A8E3}" dt="2025-01-31T19:34:40.042" v="1220" actId="2696"/>
        <pc:sldMkLst>
          <pc:docMk/>
          <pc:sldMk cId="3032513027" sldId="325"/>
        </pc:sldMkLst>
      </pc:sldChg>
      <pc:sldChg chg="del">
        <pc:chgData name="Christ Church Kona" userId="a44b772e229676af" providerId="LiveId" clId="{00200909-6417-40E9-9709-144E2C14A8E3}" dt="2025-01-28T23:22:27.664" v="181" actId="2696"/>
        <pc:sldMkLst>
          <pc:docMk/>
          <pc:sldMk cId="1261226798" sldId="341"/>
        </pc:sldMkLst>
      </pc:sldChg>
      <pc:sldChg chg="modSp mod">
        <pc:chgData name="Christ Church Kona" userId="a44b772e229676af" providerId="LiveId" clId="{00200909-6417-40E9-9709-144E2C14A8E3}" dt="2025-01-31T19:38:15.402" v="1341" actId="20577"/>
        <pc:sldMkLst>
          <pc:docMk/>
          <pc:sldMk cId="3998769725" sldId="348"/>
        </pc:sldMkLst>
        <pc:spChg chg="mod">
          <ac:chgData name="Christ Church Kona" userId="a44b772e229676af" providerId="LiveId" clId="{00200909-6417-40E9-9709-144E2C14A8E3}" dt="2025-01-31T19:37:23.439" v="1228" actId="14100"/>
          <ac:spMkLst>
            <pc:docMk/>
            <pc:sldMk cId="3998769725" sldId="348"/>
            <ac:spMk id="2" creationId="{944DA381-544D-4F58-AA56-A8EC1EDDD114}"/>
          </ac:spMkLst>
        </pc:spChg>
        <pc:spChg chg="mod">
          <ac:chgData name="Christ Church Kona" userId="a44b772e229676af" providerId="LiveId" clId="{00200909-6417-40E9-9709-144E2C14A8E3}" dt="2025-01-31T19:38:15.402" v="1341" actId="20577"/>
          <ac:spMkLst>
            <pc:docMk/>
            <pc:sldMk cId="3998769725" sldId="348"/>
            <ac:spMk id="3" creationId="{39BFA500-9E20-4702-92F6-073B07DBD4FF}"/>
          </ac:spMkLst>
        </pc:spChg>
      </pc:sldChg>
      <pc:sldChg chg="addSp delSp modSp mod">
        <pc:chgData name="Christ Church Kona" userId="a44b772e229676af" providerId="LiveId" clId="{00200909-6417-40E9-9709-144E2C14A8E3}" dt="2025-01-31T19:47:18.316" v="1755" actId="1076"/>
        <pc:sldMkLst>
          <pc:docMk/>
          <pc:sldMk cId="3357670978" sldId="350"/>
        </pc:sldMkLst>
        <pc:spChg chg="mod">
          <ac:chgData name="Christ Church Kona" userId="a44b772e229676af" providerId="LiveId" clId="{00200909-6417-40E9-9709-144E2C14A8E3}" dt="2025-01-31T19:45:40.207" v="1751" actId="27636"/>
          <ac:spMkLst>
            <pc:docMk/>
            <pc:sldMk cId="3357670978" sldId="350"/>
            <ac:spMk id="3" creationId="{754803F2-7EB7-48FD-BF12-E588EDDC3B4A}"/>
          </ac:spMkLst>
        </pc:spChg>
        <pc:picChg chg="add del">
          <ac:chgData name="Christ Church Kona" userId="a44b772e229676af" providerId="LiveId" clId="{00200909-6417-40E9-9709-144E2C14A8E3}" dt="2025-01-31T19:46:59.366" v="1752" actId="478"/>
          <ac:picMkLst>
            <pc:docMk/>
            <pc:sldMk cId="3357670978" sldId="350"/>
            <ac:picMk id="5" creationId="{02C1C841-277B-1169-B9D6-2C12BE36F791}"/>
          </ac:picMkLst>
        </pc:picChg>
        <pc:picChg chg="add mod">
          <ac:chgData name="Christ Church Kona" userId="a44b772e229676af" providerId="LiveId" clId="{00200909-6417-40E9-9709-144E2C14A8E3}" dt="2025-01-31T19:47:18.316" v="1755" actId="1076"/>
          <ac:picMkLst>
            <pc:docMk/>
            <pc:sldMk cId="3357670978" sldId="350"/>
            <ac:picMk id="6" creationId="{24F59707-6768-7106-0BE7-5E44D71872D8}"/>
          </ac:picMkLst>
        </pc:picChg>
      </pc:sldChg>
      <pc:sldChg chg="addSp delSp modSp mod">
        <pc:chgData name="Christ Church Kona" userId="a44b772e229676af" providerId="LiveId" clId="{00200909-6417-40E9-9709-144E2C14A8E3}" dt="2025-01-31T22:57:36.363" v="1886" actId="14100"/>
        <pc:sldMkLst>
          <pc:docMk/>
          <pc:sldMk cId="346303669" sldId="351"/>
        </pc:sldMkLst>
        <pc:spChg chg="del mod">
          <ac:chgData name="Christ Church Kona" userId="a44b772e229676af" providerId="LiveId" clId="{00200909-6417-40E9-9709-144E2C14A8E3}" dt="2025-01-31T22:57:23.004" v="1882" actId="478"/>
          <ac:spMkLst>
            <pc:docMk/>
            <pc:sldMk cId="346303669" sldId="351"/>
            <ac:spMk id="2" creationId="{DEF81FF1-363C-49DB-B9CF-844AB8A34A91}"/>
          </ac:spMkLst>
        </pc:spChg>
        <pc:spChg chg="mod">
          <ac:chgData name="Christ Church Kona" userId="a44b772e229676af" providerId="LiveId" clId="{00200909-6417-40E9-9709-144E2C14A8E3}" dt="2025-01-31T22:56:29.059" v="1873" actId="6549"/>
          <ac:spMkLst>
            <pc:docMk/>
            <pc:sldMk cId="346303669" sldId="351"/>
            <ac:spMk id="3" creationId="{5A2EDDCA-3D3E-4D34-8850-DB27F85F56E3}"/>
          </ac:spMkLst>
        </pc:spChg>
        <pc:picChg chg="add del mod">
          <ac:chgData name="Christ Church Kona" userId="a44b772e229676af" providerId="LiveId" clId="{00200909-6417-40E9-9709-144E2C14A8E3}" dt="2025-01-31T22:57:11.164" v="1879" actId="478"/>
          <ac:picMkLst>
            <pc:docMk/>
            <pc:sldMk cId="346303669" sldId="351"/>
            <ac:picMk id="5" creationId="{4297BBF4-C1B8-64E2-8778-E3CBFD622EE2}"/>
          </ac:picMkLst>
        </pc:picChg>
        <pc:picChg chg="add mod">
          <ac:chgData name="Christ Church Kona" userId="a44b772e229676af" providerId="LiveId" clId="{00200909-6417-40E9-9709-144E2C14A8E3}" dt="2025-01-31T22:57:36.363" v="1886" actId="14100"/>
          <ac:picMkLst>
            <pc:docMk/>
            <pc:sldMk cId="346303669" sldId="351"/>
            <ac:picMk id="6" creationId="{2B5C7377-4397-4BB9-C8C8-6D394BB93D6B}"/>
          </ac:picMkLst>
        </pc:picChg>
      </pc:sldChg>
      <pc:sldChg chg="addSp modSp mod">
        <pc:chgData name="Christ Church Kona" userId="a44b772e229676af" providerId="LiveId" clId="{00200909-6417-40E9-9709-144E2C14A8E3}" dt="2025-01-30T23:46:30.427" v="1122" actId="14100"/>
        <pc:sldMkLst>
          <pc:docMk/>
          <pc:sldMk cId="3037742642" sldId="353"/>
        </pc:sldMkLst>
        <pc:spChg chg="mod">
          <ac:chgData name="Christ Church Kona" userId="a44b772e229676af" providerId="LiveId" clId="{00200909-6417-40E9-9709-144E2C14A8E3}" dt="2025-01-30T23:46:14.778" v="1118" actId="6549"/>
          <ac:spMkLst>
            <pc:docMk/>
            <pc:sldMk cId="3037742642" sldId="353"/>
            <ac:spMk id="3" creationId="{73AB110C-EAC1-4B78-972E-17FB38278C1E}"/>
          </ac:spMkLst>
        </pc:spChg>
        <pc:picChg chg="add mod">
          <ac:chgData name="Christ Church Kona" userId="a44b772e229676af" providerId="LiveId" clId="{00200909-6417-40E9-9709-144E2C14A8E3}" dt="2025-01-30T23:46:30.427" v="1122" actId="14100"/>
          <ac:picMkLst>
            <pc:docMk/>
            <pc:sldMk cId="3037742642" sldId="353"/>
            <ac:picMk id="5" creationId="{1CACCDC2-9D15-AD32-1F96-2BC4E673D05C}"/>
          </ac:picMkLst>
        </pc:picChg>
      </pc:sldChg>
      <pc:sldChg chg="addSp delSp modSp mod">
        <pc:chgData name="Christ Church Kona" userId="a44b772e229676af" providerId="LiveId" clId="{00200909-6417-40E9-9709-144E2C14A8E3}" dt="2025-01-31T20:41:33.080" v="1845" actId="14100"/>
        <pc:sldMkLst>
          <pc:docMk/>
          <pc:sldMk cId="1643902246" sldId="364"/>
        </pc:sldMkLst>
        <pc:spChg chg="del mod">
          <ac:chgData name="Christ Church Kona" userId="a44b772e229676af" providerId="LiveId" clId="{00200909-6417-40E9-9709-144E2C14A8E3}" dt="2025-01-31T20:41:22.275" v="1842"/>
          <ac:spMkLst>
            <pc:docMk/>
            <pc:sldMk cId="1643902246" sldId="364"/>
            <ac:spMk id="3" creationId="{1009C1A1-3507-420E-B5A3-21E0CEB591BD}"/>
          </ac:spMkLst>
        </pc:spChg>
        <pc:picChg chg="add mod">
          <ac:chgData name="Christ Church Kona" userId="a44b772e229676af" providerId="LiveId" clId="{00200909-6417-40E9-9709-144E2C14A8E3}" dt="2025-01-31T20:41:33.080" v="1845" actId="14100"/>
          <ac:picMkLst>
            <pc:docMk/>
            <pc:sldMk cId="1643902246" sldId="364"/>
            <ac:picMk id="5" creationId="{48C17BF5-36E3-4DB3-756A-015D1547456B}"/>
          </ac:picMkLst>
        </pc:picChg>
      </pc:sldChg>
      <pc:sldChg chg="modSp mod">
        <pc:chgData name="Christ Church Kona" userId="a44b772e229676af" providerId="LiveId" clId="{00200909-6417-40E9-9709-144E2C14A8E3}" dt="2025-01-31T19:43:21.144" v="1720" actId="20577"/>
        <pc:sldMkLst>
          <pc:docMk/>
          <pc:sldMk cId="2408219986" sldId="369"/>
        </pc:sldMkLst>
        <pc:spChg chg="mod">
          <ac:chgData name="Christ Church Kona" userId="a44b772e229676af" providerId="LiveId" clId="{00200909-6417-40E9-9709-144E2C14A8E3}" dt="2025-01-31T19:40:09.617" v="1344" actId="14100"/>
          <ac:spMkLst>
            <pc:docMk/>
            <pc:sldMk cId="2408219986" sldId="369"/>
            <ac:spMk id="2" creationId="{5D6C7C31-D28B-4B4E-A580-FD73F3627DE3}"/>
          </ac:spMkLst>
        </pc:spChg>
        <pc:spChg chg="mod">
          <ac:chgData name="Christ Church Kona" userId="a44b772e229676af" providerId="LiveId" clId="{00200909-6417-40E9-9709-144E2C14A8E3}" dt="2025-01-31T19:43:21.144" v="1720" actId="20577"/>
          <ac:spMkLst>
            <pc:docMk/>
            <pc:sldMk cId="2408219986" sldId="369"/>
            <ac:spMk id="3" creationId="{28B3614E-34E5-4636-8F58-ED93B281D554}"/>
          </ac:spMkLst>
        </pc:spChg>
      </pc:sldChg>
      <pc:sldChg chg="modSp mod">
        <pc:chgData name="Christ Church Kona" userId="a44b772e229676af" providerId="LiveId" clId="{00200909-6417-40E9-9709-144E2C14A8E3}" dt="2025-01-28T23:25:47.733" v="332" actId="20577"/>
        <pc:sldMkLst>
          <pc:docMk/>
          <pc:sldMk cId="2493048835" sldId="390"/>
        </pc:sldMkLst>
        <pc:spChg chg="mod">
          <ac:chgData name="Christ Church Kona" userId="a44b772e229676af" providerId="LiveId" clId="{00200909-6417-40E9-9709-144E2C14A8E3}" dt="2025-01-28T23:25:47.733" v="332" actId="20577"/>
          <ac:spMkLst>
            <pc:docMk/>
            <pc:sldMk cId="2493048835" sldId="390"/>
            <ac:spMk id="3" creationId="{00000000-0000-0000-0000-000000000000}"/>
          </ac:spMkLst>
        </pc:spChg>
      </pc:sldChg>
      <pc:sldChg chg="addSp delSp modSp mod">
        <pc:chgData name="Christ Church Kona" userId="a44b772e229676af" providerId="LiveId" clId="{00200909-6417-40E9-9709-144E2C14A8E3}" dt="2025-01-31T19:54:13.727" v="1840" actId="20577"/>
        <pc:sldMkLst>
          <pc:docMk/>
          <pc:sldMk cId="1756200875" sldId="406"/>
        </pc:sldMkLst>
        <pc:spChg chg="mod">
          <ac:chgData name="Christ Church Kona" userId="a44b772e229676af" providerId="LiveId" clId="{00200909-6417-40E9-9709-144E2C14A8E3}" dt="2025-01-31T19:54:13.727" v="1840" actId="20577"/>
          <ac:spMkLst>
            <pc:docMk/>
            <pc:sldMk cId="1756200875" sldId="406"/>
            <ac:spMk id="2" creationId="{5FAE2045-6783-495E-A651-ACBD23BFECDA}"/>
          </ac:spMkLst>
        </pc:spChg>
        <pc:spChg chg="del mod">
          <ac:chgData name="Christ Church Kona" userId="a44b772e229676af" providerId="LiveId" clId="{00200909-6417-40E9-9709-144E2C14A8E3}" dt="2025-01-31T19:50:03.431" v="1761"/>
          <ac:spMkLst>
            <pc:docMk/>
            <pc:sldMk cId="1756200875" sldId="406"/>
            <ac:spMk id="3" creationId="{73AB110C-EAC1-4B78-972E-17FB38278C1E}"/>
          </ac:spMkLst>
        </pc:spChg>
        <pc:picChg chg="add mod">
          <ac:chgData name="Christ Church Kona" userId="a44b772e229676af" providerId="LiveId" clId="{00200909-6417-40E9-9709-144E2C14A8E3}" dt="2025-01-31T19:53:04.885" v="1818" actId="1076"/>
          <ac:picMkLst>
            <pc:docMk/>
            <pc:sldMk cId="1756200875" sldId="406"/>
            <ac:picMk id="5" creationId="{A9999F14-C955-09F9-ED74-3371081C4FAA}"/>
          </ac:picMkLst>
        </pc:picChg>
      </pc:sldChg>
      <pc:sldChg chg="del">
        <pc:chgData name="Christ Church Kona" userId="a44b772e229676af" providerId="LiveId" clId="{00200909-6417-40E9-9709-144E2C14A8E3}" dt="2025-01-30T23:43:27.350" v="1109" actId="2696"/>
        <pc:sldMkLst>
          <pc:docMk/>
          <pc:sldMk cId="405415296" sldId="407"/>
        </pc:sldMkLst>
      </pc:sldChg>
      <pc:sldChg chg="del">
        <pc:chgData name="Christ Church Kona" userId="a44b772e229676af" providerId="LiveId" clId="{00200909-6417-40E9-9709-144E2C14A8E3}" dt="2025-01-31T19:48:26.736" v="1758" actId="2696"/>
        <pc:sldMkLst>
          <pc:docMk/>
          <pc:sldMk cId="4157733646" sldId="408"/>
        </pc:sldMkLst>
      </pc:sldChg>
      <pc:sldChg chg="del">
        <pc:chgData name="Christ Church Kona" userId="a44b772e229676af" providerId="LiveId" clId="{00200909-6417-40E9-9709-144E2C14A8E3}" dt="2025-01-31T19:48:06.570" v="1757" actId="2696"/>
        <pc:sldMkLst>
          <pc:docMk/>
          <pc:sldMk cId="2541667414" sldId="409"/>
        </pc:sldMkLst>
      </pc:sldChg>
      <pc:sldChg chg="addSp delSp modSp mod">
        <pc:chgData name="Christ Church Kona" userId="a44b772e229676af" providerId="LiveId" clId="{00200909-6417-40E9-9709-144E2C14A8E3}" dt="2025-01-31T20:42:25.795" v="1849" actId="14100"/>
        <pc:sldMkLst>
          <pc:docMk/>
          <pc:sldMk cId="3358547182" sldId="413"/>
        </pc:sldMkLst>
        <pc:spChg chg="mod">
          <ac:chgData name="Christ Church Kona" userId="a44b772e229676af" providerId="LiveId" clId="{00200909-6417-40E9-9709-144E2C14A8E3}" dt="2025-01-31T20:42:16.791" v="1848" actId="13926"/>
          <ac:spMkLst>
            <pc:docMk/>
            <pc:sldMk cId="3358547182" sldId="413"/>
            <ac:spMk id="2" creationId="{0B421465-F954-E4F4-854A-82AEAAA06E70}"/>
          </ac:spMkLst>
        </pc:spChg>
        <pc:spChg chg="del mod">
          <ac:chgData name="Christ Church Kona" userId="a44b772e229676af" providerId="LiveId" clId="{00200909-6417-40E9-9709-144E2C14A8E3}" dt="2025-01-31T20:42:09.976" v="1847"/>
          <ac:spMkLst>
            <pc:docMk/>
            <pc:sldMk cId="3358547182" sldId="413"/>
            <ac:spMk id="3" creationId="{1561613A-0730-A0A3-7FDA-954C6C7B22EA}"/>
          </ac:spMkLst>
        </pc:spChg>
        <pc:picChg chg="add mod">
          <ac:chgData name="Christ Church Kona" userId="a44b772e229676af" providerId="LiveId" clId="{00200909-6417-40E9-9709-144E2C14A8E3}" dt="2025-01-31T20:42:25.795" v="1849" actId="14100"/>
          <ac:picMkLst>
            <pc:docMk/>
            <pc:sldMk cId="3358547182" sldId="413"/>
            <ac:picMk id="5" creationId="{DA02F0B0-523F-7545-B5C9-177587786730}"/>
          </ac:picMkLst>
        </pc:picChg>
      </pc:sldChg>
      <pc:sldChg chg="del">
        <pc:chgData name="Christ Church Kona" userId="a44b772e229676af" providerId="LiveId" clId="{00200909-6417-40E9-9709-144E2C14A8E3}" dt="2025-01-30T23:55:09.402" v="1123" actId="2696"/>
        <pc:sldMkLst>
          <pc:docMk/>
          <pc:sldMk cId="3517889593" sldId="420"/>
        </pc:sldMkLst>
      </pc:sldChg>
      <pc:sldChg chg="addSp delSp modSp mod">
        <pc:chgData name="Christ Church Kona" userId="a44b772e229676af" providerId="LiveId" clId="{00200909-6417-40E9-9709-144E2C14A8E3}" dt="2025-01-28T23:32:53.675" v="380" actId="1076"/>
        <pc:sldMkLst>
          <pc:docMk/>
          <pc:sldMk cId="3017759764" sldId="421"/>
        </pc:sldMkLst>
        <pc:spChg chg="mod">
          <ac:chgData name="Christ Church Kona" userId="a44b772e229676af" providerId="LiveId" clId="{00200909-6417-40E9-9709-144E2C14A8E3}" dt="2025-01-28T23:32:12.772" v="377" actId="14100"/>
          <ac:spMkLst>
            <pc:docMk/>
            <pc:sldMk cId="3017759764" sldId="421"/>
            <ac:spMk id="2" creationId="{FFE6EEB9-3625-3505-CC64-60C5F32EA1FA}"/>
          </ac:spMkLst>
        </pc:spChg>
        <pc:picChg chg="add mod">
          <ac:chgData name="Christ Church Kona" userId="a44b772e229676af" providerId="LiveId" clId="{00200909-6417-40E9-9709-144E2C14A8E3}" dt="2025-01-28T23:32:53.675" v="380" actId="1076"/>
          <ac:picMkLst>
            <pc:docMk/>
            <pc:sldMk cId="3017759764" sldId="421"/>
            <ac:picMk id="4" creationId="{3F56FDE6-CD30-D59E-F03C-64F15C7EE16F}"/>
          </ac:picMkLst>
        </pc:picChg>
      </pc:sldChg>
      <pc:sldChg chg="del">
        <pc:chgData name="Christ Church Kona" userId="a44b772e229676af" providerId="LiveId" clId="{00200909-6417-40E9-9709-144E2C14A8E3}" dt="2025-01-28T23:33:13.038" v="381" actId="2696"/>
        <pc:sldMkLst>
          <pc:docMk/>
          <pc:sldMk cId="1911729764" sldId="422"/>
        </pc:sldMkLst>
      </pc:sldChg>
      <pc:sldChg chg="del">
        <pc:chgData name="Christ Church Kona" userId="a44b772e229676af" providerId="LiveId" clId="{00200909-6417-40E9-9709-144E2C14A8E3}" dt="2025-01-28T23:33:17.391" v="382" actId="2696"/>
        <pc:sldMkLst>
          <pc:docMk/>
          <pc:sldMk cId="519844288" sldId="423"/>
        </pc:sldMkLst>
      </pc:sldChg>
      <pc:sldChg chg="addSp delSp modSp mod">
        <pc:chgData name="Christ Church Kona" userId="a44b772e229676af" providerId="LiveId" clId="{00200909-6417-40E9-9709-144E2C14A8E3}" dt="2025-01-28T23:49:07.894" v="959" actId="14100"/>
        <pc:sldMkLst>
          <pc:docMk/>
          <pc:sldMk cId="2155782832" sldId="424"/>
        </pc:sldMkLst>
        <pc:spChg chg="add mod">
          <ac:chgData name="Christ Church Kona" userId="a44b772e229676af" providerId="LiveId" clId="{00200909-6417-40E9-9709-144E2C14A8E3}" dt="2025-01-28T23:47:45.892" v="838" actId="14100"/>
          <ac:spMkLst>
            <pc:docMk/>
            <pc:sldMk cId="2155782832" sldId="424"/>
            <ac:spMk id="4" creationId="{B66D64CD-B588-BE47-C4C3-D5A7259D22D1}"/>
          </ac:spMkLst>
        </pc:spChg>
        <pc:spChg chg="add mod">
          <ac:chgData name="Christ Church Kona" userId="a44b772e229676af" providerId="LiveId" clId="{00200909-6417-40E9-9709-144E2C14A8E3}" dt="2025-01-28T23:49:07.894" v="959" actId="14100"/>
          <ac:spMkLst>
            <pc:docMk/>
            <pc:sldMk cId="2155782832" sldId="424"/>
            <ac:spMk id="6" creationId="{33899222-F5E0-6FB1-EE35-9DF425BCA7A4}"/>
          </ac:spMkLst>
        </pc:spChg>
        <pc:picChg chg="add mod">
          <ac:chgData name="Christ Church Kona" userId="a44b772e229676af" providerId="LiveId" clId="{00200909-6417-40E9-9709-144E2C14A8E3}" dt="2025-01-28T23:46:18.297" v="694" actId="14100"/>
          <ac:picMkLst>
            <pc:docMk/>
            <pc:sldMk cId="2155782832" sldId="424"/>
            <ac:picMk id="2" creationId="{F7D31ECD-478E-0AF5-CC94-A41004772AFD}"/>
          </ac:picMkLst>
        </pc:picChg>
      </pc:sldChg>
      <pc:sldChg chg="modSp del mod">
        <pc:chgData name="Christ Church Kona" userId="a44b772e229676af" providerId="LiveId" clId="{00200909-6417-40E9-9709-144E2C14A8E3}" dt="2025-01-31T19:47:33.224" v="1756" actId="2696"/>
        <pc:sldMkLst>
          <pc:docMk/>
          <pc:sldMk cId="1487207995" sldId="425"/>
        </pc:sldMkLst>
        <pc:spChg chg="mod">
          <ac:chgData name="Christ Church Kona" userId="a44b772e229676af" providerId="LiveId" clId="{00200909-6417-40E9-9709-144E2C14A8E3}" dt="2025-01-30T23:40:53.460" v="1099" actId="6549"/>
          <ac:spMkLst>
            <pc:docMk/>
            <pc:sldMk cId="1487207995" sldId="425"/>
            <ac:spMk id="3" creationId="{F4FDD6D5-DEBF-E890-F56C-4FCEF3A2AC06}"/>
          </ac:spMkLst>
        </pc:spChg>
      </pc:sldChg>
      <pc:sldChg chg="addSp delSp modSp mod">
        <pc:chgData name="Christ Church Kona" userId="a44b772e229676af" providerId="LiveId" clId="{00200909-6417-40E9-9709-144E2C14A8E3}" dt="2025-01-31T23:19:53.833" v="1899" actId="962"/>
        <pc:sldMkLst>
          <pc:docMk/>
          <pc:sldMk cId="2328717403" sldId="427"/>
        </pc:sldMkLst>
        <pc:spChg chg="del mod">
          <ac:chgData name="Christ Church Kona" userId="a44b772e229676af" providerId="LiveId" clId="{00200909-6417-40E9-9709-144E2C14A8E3}" dt="2025-01-31T23:04:27.557" v="1891" actId="478"/>
          <ac:spMkLst>
            <pc:docMk/>
            <pc:sldMk cId="2328717403" sldId="427"/>
            <ac:spMk id="7" creationId="{27F33FA2-94AF-0236-F260-DFA0CB579100}"/>
          </ac:spMkLst>
        </pc:spChg>
        <pc:graphicFrameChg chg="add del mod">
          <ac:chgData name="Christ Church Kona" userId="a44b772e229676af" providerId="LiveId" clId="{00200909-6417-40E9-9709-144E2C14A8E3}" dt="2025-01-31T23:05:26.843" v="1894" actId="478"/>
          <ac:graphicFrameMkLst>
            <pc:docMk/>
            <pc:sldMk cId="2328717403" sldId="427"/>
            <ac:graphicFrameMk id="3" creationId="{1F59B8B5-2138-CBFE-3CCE-B8E29AB6FB4C}"/>
          </ac:graphicFrameMkLst>
        </pc:graphicFrameChg>
        <pc:graphicFrameChg chg="add del mod">
          <ac:chgData name="Christ Church Kona" userId="a44b772e229676af" providerId="LiveId" clId="{00200909-6417-40E9-9709-144E2C14A8E3}" dt="2025-01-31T23:07:37.907" v="1896" actId="478"/>
          <ac:graphicFrameMkLst>
            <pc:docMk/>
            <pc:sldMk cId="2328717403" sldId="427"/>
            <ac:graphicFrameMk id="4" creationId="{2D62F4BF-D6CA-D8F9-4E2A-AA0A9B0B8FB3}"/>
          </ac:graphicFrameMkLst>
        </pc:graphicFrameChg>
        <pc:picChg chg="del mod">
          <ac:chgData name="Christ Church Kona" userId="a44b772e229676af" providerId="LiveId" clId="{00200909-6417-40E9-9709-144E2C14A8E3}" dt="2025-01-31T23:04:17.365" v="1890" actId="478"/>
          <ac:picMkLst>
            <pc:docMk/>
            <pc:sldMk cId="2328717403" sldId="427"/>
            <ac:picMk id="6" creationId="{D283650F-ECC7-8F8F-522C-93FA5C41DD5F}"/>
          </ac:picMkLst>
        </pc:picChg>
        <pc:picChg chg="add mod">
          <ac:chgData name="Christ Church Kona" userId="a44b772e229676af" providerId="LiveId" clId="{00200909-6417-40E9-9709-144E2C14A8E3}" dt="2025-01-31T23:19:53.833" v="1899" actId="962"/>
          <ac:picMkLst>
            <pc:docMk/>
            <pc:sldMk cId="2328717403" sldId="427"/>
            <ac:picMk id="8" creationId="{000DDB29-EA10-18D6-108B-5C60151D5313}"/>
          </ac:picMkLst>
        </pc:picChg>
      </pc:sldChg>
      <pc:sldChg chg="del">
        <pc:chgData name="Christ Church Kona" userId="a44b772e229676af" providerId="LiveId" clId="{00200909-6417-40E9-9709-144E2C14A8E3}" dt="2025-01-30T23:43:40.950" v="1110" actId="2696"/>
        <pc:sldMkLst>
          <pc:docMk/>
          <pc:sldMk cId="868280609" sldId="428"/>
        </pc:sldMkLst>
      </pc:sldChg>
      <pc:sldChg chg="addSp delSp modSp mod">
        <pc:chgData name="Christ Church Kona" userId="a44b772e229676af" providerId="LiveId" clId="{00200909-6417-40E9-9709-144E2C14A8E3}" dt="2025-01-31T19:28:58.816" v="1128" actId="20577"/>
        <pc:sldMkLst>
          <pc:docMk/>
          <pc:sldMk cId="2866245764" sldId="429"/>
        </pc:sldMkLst>
        <pc:spChg chg="mod">
          <ac:chgData name="Christ Church Kona" userId="a44b772e229676af" providerId="LiveId" clId="{00200909-6417-40E9-9709-144E2C14A8E3}" dt="2025-01-31T19:28:58.816" v="1128" actId="20577"/>
          <ac:spMkLst>
            <pc:docMk/>
            <pc:sldMk cId="2866245764" sldId="429"/>
            <ac:spMk id="2" creationId="{078F3450-F3FA-6495-077C-0B955B87CD7F}"/>
          </ac:spMkLst>
        </pc:spChg>
        <pc:spChg chg="del mod">
          <ac:chgData name="Christ Church Kona" userId="a44b772e229676af" providerId="LiveId" clId="{00200909-6417-40E9-9709-144E2C14A8E3}" dt="2025-01-30T23:22:05.668" v="962"/>
          <ac:spMkLst>
            <pc:docMk/>
            <pc:sldMk cId="2866245764" sldId="429"/>
            <ac:spMk id="3" creationId="{FB1D0B27-9AED-42E3-6BC8-4485CB8C1CEE}"/>
          </ac:spMkLst>
        </pc:spChg>
        <pc:spChg chg="add del mod">
          <ac:chgData name="Christ Church Kona" userId="a44b772e229676af" providerId="LiveId" clId="{00200909-6417-40E9-9709-144E2C14A8E3}" dt="2025-01-30T23:24:01.865" v="976"/>
          <ac:spMkLst>
            <pc:docMk/>
            <pc:sldMk cId="2866245764" sldId="429"/>
            <ac:spMk id="7" creationId="{D9DDB417-A247-B615-B285-94D4293145B6}"/>
          </ac:spMkLst>
        </pc:spChg>
        <pc:picChg chg="add del mod">
          <ac:chgData name="Christ Church Kona" userId="a44b772e229676af" providerId="LiveId" clId="{00200909-6417-40E9-9709-144E2C14A8E3}" dt="2025-01-30T23:23:58.741" v="975" actId="21"/>
          <ac:picMkLst>
            <pc:docMk/>
            <pc:sldMk cId="2866245764" sldId="429"/>
            <ac:picMk id="5" creationId="{40A2F9D9-3BA7-056D-2438-6B0CB5B8D969}"/>
          </ac:picMkLst>
        </pc:picChg>
        <pc:picChg chg="add mod">
          <ac:chgData name="Christ Church Kona" userId="a44b772e229676af" providerId="LiveId" clId="{00200909-6417-40E9-9709-144E2C14A8E3}" dt="2025-01-30T23:24:12.614" v="978" actId="14100"/>
          <ac:picMkLst>
            <pc:docMk/>
            <pc:sldMk cId="2866245764" sldId="429"/>
            <ac:picMk id="8" creationId="{40A2F9D9-3BA7-056D-2438-6B0CB5B8D969}"/>
          </ac:picMkLst>
        </pc:picChg>
      </pc:sldChg>
      <pc:sldChg chg="addSp delSp modSp mod">
        <pc:chgData name="Christ Church Kona" userId="a44b772e229676af" providerId="LiveId" clId="{00200909-6417-40E9-9709-144E2C14A8E3}" dt="2025-01-31T19:29:15.885" v="1132" actId="20577"/>
        <pc:sldMkLst>
          <pc:docMk/>
          <pc:sldMk cId="1806916325" sldId="430"/>
        </pc:sldMkLst>
        <pc:spChg chg="mod">
          <ac:chgData name="Christ Church Kona" userId="a44b772e229676af" providerId="LiveId" clId="{00200909-6417-40E9-9709-144E2C14A8E3}" dt="2025-01-31T19:29:15.885" v="1132" actId="20577"/>
          <ac:spMkLst>
            <pc:docMk/>
            <pc:sldMk cId="1806916325" sldId="430"/>
            <ac:spMk id="2" creationId="{4B395C6D-1CB0-0D2E-1CA1-B75A3F05D064}"/>
          </ac:spMkLst>
        </pc:spChg>
        <pc:spChg chg="add del mod">
          <ac:chgData name="Christ Church Kona" userId="a44b772e229676af" providerId="LiveId" clId="{00200909-6417-40E9-9709-144E2C14A8E3}" dt="2025-01-30T23:25:12.472" v="983"/>
          <ac:spMkLst>
            <pc:docMk/>
            <pc:sldMk cId="1806916325" sldId="430"/>
            <ac:spMk id="3" creationId="{28346C23-8206-FC0B-BA2C-C8D9E191A819}"/>
          </ac:spMkLst>
        </pc:spChg>
        <pc:picChg chg="add mod">
          <ac:chgData name="Christ Church Kona" userId="a44b772e229676af" providerId="LiveId" clId="{00200909-6417-40E9-9709-144E2C14A8E3}" dt="2025-01-30T23:24:37.859" v="982"/>
          <ac:picMkLst>
            <pc:docMk/>
            <pc:sldMk cId="1806916325" sldId="430"/>
            <ac:picMk id="5" creationId="{D6406BC1-644F-A5D4-C99C-D99257C7DC8F}"/>
          </ac:picMkLst>
        </pc:picChg>
        <pc:picChg chg="add mod">
          <ac:chgData name="Christ Church Kona" userId="a44b772e229676af" providerId="LiveId" clId="{00200909-6417-40E9-9709-144E2C14A8E3}" dt="2025-01-30T23:25:26.063" v="986" actId="14100"/>
          <ac:picMkLst>
            <pc:docMk/>
            <pc:sldMk cId="1806916325" sldId="430"/>
            <ac:picMk id="6" creationId="{FA87B414-599D-58BD-C518-3FFA3AAD468A}"/>
          </ac:picMkLst>
        </pc:picChg>
      </pc:sldChg>
      <pc:sldChg chg="addSp delSp modSp mod">
        <pc:chgData name="Christ Church Kona" userId="a44b772e229676af" providerId="LiveId" clId="{00200909-6417-40E9-9709-144E2C14A8E3}" dt="2025-01-31T19:29:33.229" v="1137" actId="20577"/>
        <pc:sldMkLst>
          <pc:docMk/>
          <pc:sldMk cId="2749697407" sldId="431"/>
        </pc:sldMkLst>
        <pc:spChg chg="mod">
          <ac:chgData name="Christ Church Kona" userId="a44b772e229676af" providerId="LiveId" clId="{00200909-6417-40E9-9709-144E2C14A8E3}" dt="2025-01-31T19:29:33.229" v="1137" actId="20577"/>
          <ac:spMkLst>
            <pc:docMk/>
            <pc:sldMk cId="2749697407" sldId="431"/>
            <ac:spMk id="2" creationId="{1C74C990-3473-1866-FB51-2AE15F7313A6}"/>
          </ac:spMkLst>
        </pc:spChg>
        <pc:spChg chg="del mod">
          <ac:chgData name="Christ Church Kona" userId="a44b772e229676af" providerId="LiveId" clId="{00200909-6417-40E9-9709-144E2C14A8E3}" dt="2025-01-30T23:26:07.484" v="988"/>
          <ac:spMkLst>
            <pc:docMk/>
            <pc:sldMk cId="2749697407" sldId="431"/>
            <ac:spMk id="3" creationId="{CA68FDB4-A37F-D942-5D7E-DA225BDDDF1B}"/>
          </ac:spMkLst>
        </pc:spChg>
        <pc:picChg chg="add mod">
          <ac:chgData name="Christ Church Kona" userId="a44b772e229676af" providerId="LiveId" clId="{00200909-6417-40E9-9709-144E2C14A8E3}" dt="2025-01-30T23:26:20.958" v="992" actId="14100"/>
          <ac:picMkLst>
            <pc:docMk/>
            <pc:sldMk cId="2749697407" sldId="431"/>
            <ac:picMk id="5" creationId="{659D17B6-C806-B6D1-C15D-0C88CCAFA4CA}"/>
          </ac:picMkLst>
        </pc:picChg>
      </pc:sldChg>
      <pc:sldChg chg="addSp delSp modSp mod">
        <pc:chgData name="Christ Church Kona" userId="a44b772e229676af" providerId="LiveId" clId="{00200909-6417-40E9-9709-144E2C14A8E3}" dt="2025-01-31T19:29:45.802" v="1142" actId="20577"/>
        <pc:sldMkLst>
          <pc:docMk/>
          <pc:sldMk cId="1250200592" sldId="432"/>
        </pc:sldMkLst>
        <pc:spChg chg="mod">
          <ac:chgData name="Christ Church Kona" userId="a44b772e229676af" providerId="LiveId" clId="{00200909-6417-40E9-9709-144E2C14A8E3}" dt="2025-01-31T19:29:45.802" v="1142" actId="20577"/>
          <ac:spMkLst>
            <pc:docMk/>
            <pc:sldMk cId="1250200592" sldId="432"/>
            <ac:spMk id="2" creationId="{85104A4D-444C-DBC6-A059-6765156BA5EA}"/>
          </ac:spMkLst>
        </pc:spChg>
        <pc:spChg chg="del mod">
          <ac:chgData name="Christ Church Kona" userId="a44b772e229676af" providerId="LiveId" clId="{00200909-6417-40E9-9709-144E2C14A8E3}" dt="2025-01-30T23:26:52.125" v="995"/>
          <ac:spMkLst>
            <pc:docMk/>
            <pc:sldMk cId="1250200592" sldId="432"/>
            <ac:spMk id="3" creationId="{6A7AD71D-3380-30AF-FF2C-C9AD877394B5}"/>
          </ac:spMkLst>
        </pc:spChg>
        <pc:picChg chg="add mod">
          <ac:chgData name="Christ Church Kona" userId="a44b772e229676af" providerId="LiveId" clId="{00200909-6417-40E9-9709-144E2C14A8E3}" dt="2025-01-30T23:27:02.136" v="998" actId="14100"/>
          <ac:picMkLst>
            <pc:docMk/>
            <pc:sldMk cId="1250200592" sldId="432"/>
            <ac:picMk id="5" creationId="{A4813583-997B-B9E2-0EBE-3A9E55D58CC7}"/>
          </ac:picMkLst>
        </pc:picChg>
      </pc:sldChg>
      <pc:sldChg chg="addSp delSp modSp mod">
        <pc:chgData name="Christ Church Kona" userId="a44b772e229676af" providerId="LiveId" clId="{00200909-6417-40E9-9709-144E2C14A8E3}" dt="2025-01-31T19:30:03.412" v="1146" actId="20577"/>
        <pc:sldMkLst>
          <pc:docMk/>
          <pc:sldMk cId="4092370031" sldId="433"/>
        </pc:sldMkLst>
        <pc:spChg chg="mod">
          <ac:chgData name="Christ Church Kona" userId="a44b772e229676af" providerId="LiveId" clId="{00200909-6417-40E9-9709-144E2C14A8E3}" dt="2025-01-31T19:30:03.412" v="1146" actId="20577"/>
          <ac:spMkLst>
            <pc:docMk/>
            <pc:sldMk cId="4092370031" sldId="433"/>
            <ac:spMk id="2" creationId="{32C50063-3B02-95E0-105F-E1ADA46B21F4}"/>
          </ac:spMkLst>
        </pc:spChg>
        <pc:spChg chg="del mod">
          <ac:chgData name="Christ Church Kona" userId="a44b772e229676af" providerId="LiveId" clId="{00200909-6417-40E9-9709-144E2C14A8E3}" dt="2025-01-30T23:27:34.762" v="1002"/>
          <ac:spMkLst>
            <pc:docMk/>
            <pc:sldMk cId="4092370031" sldId="433"/>
            <ac:spMk id="3" creationId="{3AFEF071-3AAE-D47F-3A97-5AF8587DCBC6}"/>
          </ac:spMkLst>
        </pc:spChg>
        <pc:picChg chg="add mod">
          <ac:chgData name="Christ Church Kona" userId="a44b772e229676af" providerId="LiveId" clId="{00200909-6417-40E9-9709-144E2C14A8E3}" dt="2025-01-30T23:27:47.802" v="1004" actId="14100"/>
          <ac:picMkLst>
            <pc:docMk/>
            <pc:sldMk cId="4092370031" sldId="433"/>
            <ac:picMk id="5" creationId="{17D472B3-5D4D-D496-A71A-12D344186681}"/>
          </ac:picMkLst>
        </pc:picChg>
      </pc:sldChg>
      <pc:sldChg chg="addSp delSp modSp mod">
        <pc:chgData name="Christ Church Kona" userId="a44b772e229676af" providerId="LiveId" clId="{00200909-6417-40E9-9709-144E2C14A8E3}" dt="2025-01-31T19:30:16.863" v="1151" actId="20577"/>
        <pc:sldMkLst>
          <pc:docMk/>
          <pc:sldMk cId="2016536958" sldId="434"/>
        </pc:sldMkLst>
        <pc:spChg chg="mod">
          <ac:chgData name="Christ Church Kona" userId="a44b772e229676af" providerId="LiveId" clId="{00200909-6417-40E9-9709-144E2C14A8E3}" dt="2025-01-31T19:30:16.863" v="1151" actId="20577"/>
          <ac:spMkLst>
            <pc:docMk/>
            <pc:sldMk cId="2016536958" sldId="434"/>
            <ac:spMk id="2" creationId="{B11647EE-5F4D-34C0-505D-1BB06D60B24A}"/>
          </ac:spMkLst>
        </pc:spChg>
        <pc:spChg chg="del mod">
          <ac:chgData name="Christ Church Kona" userId="a44b772e229676af" providerId="LiveId" clId="{00200909-6417-40E9-9709-144E2C14A8E3}" dt="2025-01-30T23:28:23.768" v="1006"/>
          <ac:spMkLst>
            <pc:docMk/>
            <pc:sldMk cId="2016536958" sldId="434"/>
            <ac:spMk id="3" creationId="{75F19667-453C-9B62-663F-065A3C6C1F7A}"/>
          </ac:spMkLst>
        </pc:spChg>
        <pc:picChg chg="add mod">
          <ac:chgData name="Christ Church Kona" userId="a44b772e229676af" providerId="LiveId" clId="{00200909-6417-40E9-9709-144E2C14A8E3}" dt="2025-01-30T23:28:33.336" v="1008" actId="14100"/>
          <ac:picMkLst>
            <pc:docMk/>
            <pc:sldMk cId="2016536958" sldId="434"/>
            <ac:picMk id="5" creationId="{75000301-F39A-DD24-BCFF-F1696106A026}"/>
          </ac:picMkLst>
        </pc:picChg>
      </pc:sldChg>
      <pc:sldChg chg="addSp delSp modSp mod">
        <pc:chgData name="Christ Church Kona" userId="a44b772e229676af" providerId="LiveId" clId="{00200909-6417-40E9-9709-144E2C14A8E3}" dt="2025-01-31T19:30:31.474" v="1156" actId="20577"/>
        <pc:sldMkLst>
          <pc:docMk/>
          <pc:sldMk cId="3894194648" sldId="435"/>
        </pc:sldMkLst>
        <pc:spChg chg="mod">
          <ac:chgData name="Christ Church Kona" userId="a44b772e229676af" providerId="LiveId" clId="{00200909-6417-40E9-9709-144E2C14A8E3}" dt="2025-01-31T19:30:31.474" v="1156" actId="20577"/>
          <ac:spMkLst>
            <pc:docMk/>
            <pc:sldMk cId="3894194648" sldId="435"/>
            <ac:spMk id="2" creationId="{ABD830A1-549C-A2E0-0636-AFE984B3B6D6}"/>
          </ac:spMkLst>
        </pc:spChg>
        <pc:spChg chg="del mod">
          <ac:chgData name="Christ Church Kona" userId="a44b772e229676af" providerId="LiveId" clId="{00200909-6417-40E9-9709-144E2C14A8E3}" dt="2025-01-30T23:29:02.234" v="1010"/>
          <ac:spMkLst>
            <pc:docMk/>
            <pc:sldMk cId="3894194648" sldId="435"/>
            <ac:spMk id="3" creationId="{198835A8-4DE4-AF54-D8EA-8F004F78690F}"/>
          </ac:spMkLst>
        </pc:spChg>
        <pc:picChg chg="add mod">
          <ac:chgData name="Christ Church Kona" userId="a44b772e229676af" providerId="LiveId" clId="{00200909-6417-40E9-9709-144E2C14A8E3}" dt="2025-01-30T23:29:18.803" v="1013" actId="1076"/>
          <ac:picMkLst>
            <pc:docMk/>
            <pc:sldMk cId="3894194648" sldId="435"/>
            <ac:picMk id="5" creationId="{B1AFEE0F-5C85-19C8-4074-6DEC412642BB}"/>
          </ac:picMkLst>
        </pc:picChg>
      </pc:sldChg>
      <pc:sldChg chg="addSp delSp modSp mod">
        <pc:chgData name="Christ Church Kona" userId="a44b772e229676af" providerId="LiveId" clId="{00200909-6417-40E9-9709-144E2C14A8E3}" dt="2025-01-31T19:33:26.137" v="1204" actId="20577"/>
        <pc:sldMkLst>
          <pc:docMk/>
          <pc:sldMk cId="431564374" sldId="436"/>
        </pc:sldMkLst>
        <pc:spChg chg="mod">
          <ac:chgData name="Christ Church Kona" userId="a44b772e229676af" providerId="LiveId" clId="{00200909-6417-40E9-9709-144E2C14A8E3}" dt="2025-01-31T19:33:26.137" v="1204" actId="20577"/>
          <ac:spMkLst>
            <pc:docMk/>
            <pc:sldMk cId="431564374" sldId="436"/>
            <ac:spMk id="2" creationId="{10735265-F953-E485-B1D4-E0463FA20C81}"/>
          </ac:spMkLst>
        </pc:spChg>
        <pc:spChg chg="del mod">
          <ac:chgData name="Christ Church Kona" userId="a44b772e229676af" providerId="LiveId" clId="{00200909-6417-40E9-9709-144E2C14A8E3}" dt="2025-01-30T23:29:50.917" v="1016"/>
          <ac:spMkLst>
            <pc:docMk/>
            <pc:sldMk cId="431564374" sldId="436"/>
            <ac:spMk id="3" creationId="{5ACB5402-F2BB-2454-52C6-04AF108CB872}"/>
          </ac:spMkLst>
        </pc:spChg>
        <pc:picChg chg="add mod">
          <ac:chgData name="Christ Church Kona" userId="a44b772e229676af" providerId="LiveId" clId="{00200909-6417-40E9-9709-144E2C14A8E3}" dt="2025-01-30T23:30:00.180" v="1019" actId="14100"/>
          <ac:picMkLst>
            <pc:docMk/>
            <pc:sldMk cId="431564374" sldId="436"/>
            <ac:picMk id="5" creationId="{62E25685-E7F4-2F4B-695F-B7D72D5D70DF}"/>
          </ac:picMkLst>
        </pc:picChg>
      </pc:sldChg>
      <pc:sldChg chg="addSp delSp modSp mod">
        <pc:chgData name="Christ Church Kona" userId="a44b772e229676af" providerId="LiveId" clId="{00200909-6417-40E9-9709-144E2C14A8E3}" dt="2025-01-31T19:33:35.346" v="1206" actId="20577"/>
        <pc:sldMkLst>
          <pc:docMk/>
          <pc:sldMk cId="2708607444" sldId="437"/>
        </pc:sldMkLst>
        <pc:spChg chg="mod">
          <ac:chgData name="Christ Church Kona" userId="a44b772e229676af" providerId="LiveId" clId="{00200909-6417-40E9-9709-144E2C14A8E3}" dt="2025-01-31T19:33:35.346" v="1206" actId="20577"/>
          <ac:spMkLst>
            <pc:docMk/>
            <pc:sldMk cId="2708607444" sldId="437"/>
            <ac:spMk id="2" creationId="{78EAAA31-4EA8-08D2-C48E-586BCA6FC7CF}"/>
          </ac:spMkLst>
        </pc:spChg>
        <pc:spChg chg="del mod">
          <ac:chgData name="Christ Church Kona" userId="a44b772e229676af" providerId="LiveId" clId="{00200909-6417-40E9-9709-144E2C14A8E3}" dt="2025-01-30T23:30:48.539" v="1022"/>
          <ac:spMkLst>
            <pc:docMk/>
            <pc:sldMk cId="2708607444" sldId="437"/>
            <ac:spMk id="3" creationId="{4594C58C-FAAC-890A-236F-6D366F6E566F}"/>
          </ac:spMkLst>
        </pc:spChg>
        <pc:picChg chg="add mod">
          <ac:chgData name="Christ Church Kona" userId="a44b772e229676af" providerId="LiveId" clId="{00200909-6417-40E9-9709-144E2C14A8E3}" dt="2025-01-30T23:31:00.180" v="1025" actId="14100"/>
          <ac:picMkLst>
            <pc:docMk/>
            <pc:sldMk cId="2708607444" sldId="437"/>
            <ac:picMk id="5" creationId="{A78BEB5C-1382-82DB-1B12-D4D04AD776DA}"/>
          </ac:picMkLst>
        </pc:picChg>
      </pc:sldChg>
      <pc:sldChg chg="addSp delSp modSp mod">
        <pc:chgData name="Christ Church Kona" userId="a44b772e229676af" providerId="LiveId" clId="{00200909-6417-40E9-9709-144E2C14A8E3}" dt="2025-01-31T19:33:44.810" v="1209" actId="20577"/>
        <pc:sldMkLst>
          <pc:docMk/>
          <pc:sldMk cId="626208314" sldId="438"/>
        </pc:sldMkLst>
        <pc:spChg chg="mod">
          <ac:chgData name="Christ Church Kona" userId="a44b772e229676af" providerId="LiveId" clId="{00200909-6417-40E9-9709-144E2C14A8E3}" dt="2025-01-31T19:33:44.810" v="1209" actId="20577"/>
          <ac:spMkLst>
            <pc:docMk/>
            <pc:sldMk cId="626208314" sldId="438"/>
            <ac:spMk id="2" creationId="{6A1C52B7-58B0-C918-D4A2-76E984F84BC8}"/>
          </ac:spMkLst>
        </pc:spChg>
        <pc:spChg chg="del mod">
          <ac:chgData name="Christ Church Kona" userId="a44b772e229676af" providerId="LiveId" clId="{00200909-6417-40E9-9709-144E2C14A8E3}" dt="2025-01-30T23:31:36.678" v="1027"/>
          <ac:spMkLst>
            <pc:docMk/>
            <pc:sldMk cId="626208314" sldId="438"/>
            <ac:spMk id="3" creationId="{954BE0A4-587D-D874-C906-1DD94518D186}"/>
          </ac:spMkLst>
        </pc:spChg>
        <pc:picChg chg="add mod">
          <ac:chgData name="Christ Church Kona" userId="a44b772e229676af" providerId="LiveId" clId="{00200909-6417-40E9-9709-144E2C14A8E3}" dt="2025-01-30T23:31:41.065" v="1028" actId="1076"/>
          <ac:picMkLst>
            <pc:docMk/>
            <pc:sldMk cId="626208314" sldId="438"/>
            <ac:picMk id="5" creationId="{C69478F0-9708-7C50-36EE-DAB0B51334D2}"/>
          </ac:picMkLst>
        </pc:picChg>
      </pc:sldChg>
      <pc:sldChg chg="addSp delSp modSp new mod">
        <pc:chgData name="Christ Church Kona" userId="a44b772e229676af" providerId="LiveId" clId="{00200909-6417-40E9-9709-144E2C14A8E3}" dt="2025-01-31T19:33:49.737" v="1211" actId="20577"/>
        <pc:sldMkLst>
          <pc:docMk/>
          <pc:sldMk cId="3155267230" sldId="439"/>
        </pc:sldMkLst>
        <pc:spChg chg="mod">
          <ac:chgData name="Christ Church Kona" userId="a44b772e229676af" providerId="LiveId" clId="{00200909-6417-40E9-9709-144E2C14A8E3}" dt="2025-01-31T19:33:49.737" v="1211" actId="20577"/>
          <ac:spMkLst>
            <pc:docMk/>
            <pc:sldMk cId="3155267230" sldId="439"/>
            <ac:spMk id="2" creationId="{588730B0-26FA-14A7-D2EE-C4139EB1F0C5}"/>
          </ac:spMkLst>
        </pc:spChg>
        <pc:spChg chg="del">
          <ac:chgData name="Christ Church Kona" userId="a44b772e229676af" providerId="LiveId" clId="{00200909-6417-40E9-9709-144E2C14A8E3}" dt="2025-01-30T23:32:53.411" v="1031"/>
          <ac:spMkLst>
            <pc:docMk/>
            <pc:sldMk cId="3155267230" sldId="439"/>
            <ac:spMk id="3" creationId="{C05884A3-A115-B3D0-B959-B6CC67168B9A}"/>
          </ac:spMkLst>
        </pc:spChg>
        <pc:picChg chg="add mod">
          <ac:chgData name="Christ Church Kona" userId="a44b772e229676af" providerId="LiveId" clId="{00200909-6417-40E9-9709-144E2C14A8E3}" dt="2025-01-30T23:33:12.820" v="1035" actId="14100"/>
          <ac:picMkLst>
            <pc:docMk/>
            <pc:sldMk cId="3155267230" sldId="439"/>
            <ac:picMk id="5" creationId="{87D67DD5-1F1B-AB45-B081-FDEB41F33483}"/>
          </ac:picMkLst>
        </pc:picChg>
      </pc:sldChg>
      <pc:sldChg chg="addSp modSp new mod">
        <pc:chgData name="Christ Church Kona" userId="a44b772e229676af" providerId="LiveId" clId="{00200909-6417-40E9-9709-144E2C14A8E3}" dt="2025-01-31T19:33:54.881" v="1213" actId="20577"/>
        <pc:sldMkLst>
          <pc:docMk/>
          <pc:sldMk cId="1468250835" sldId="440"/>
        </pc:sldMkLst>
        <pc:spChg chg="mod">
          <ac:chgData name="Christ Church Kona" userId="a44b772e229676af" providerId="LiveId" clId="{00200909-6417-40E9-9709-144E2C14A8E3}" dt="2025-01-31T19:33:54.881" v="1213" actId="20577"/>
          <ac:spMkLst>
            <pc:docMk/>
            <pc:sldMk cId="1468250835" sldId="440"/>
            <ac:spMk id="2" creationId="{9FBB339C-C089-F4B5-3F36-735176F208A4}"/>
          </ac:spMkLst>
        </pc:spChg>
        <pc:spChg chg="mod">
          <ac:chgData name="Christ Church Kona" userId="a44b772e229676af" providerId="LiveId" clId="{00200909-6417-40E9-9709-144E2C14A8E3}" dt="2025-01-30T23:36:00.090" v="1058" actId="14100"/>
          <ac:spMkLst>
            <pc:docMk/>
            <pc:sldMk cId="1468250835" sldId="440"/>
            <ac:spMk id="3" creationId="{6B28258A-9D1C-ABCE-476E-FF1240AD4381}"/>
          </ac:spMkLst>
        </pc:spChg>
        <pc:picChg chg="add mod">
          <ac:chgData name="Christ Church Kona" userId="a44b772e229676af" providerId="LiveId" clId="{00200909-6417-40E9-9709-144E2C14A8E3}" dt="2025-01-30T23:34:36.376" v="1046" actId="1076"/>
          <ac:picMkLst>
            <pc:docMk/>
            <pc:sldMk cId="1468250835" sldId="440"/>
            <ac:picMk id="5" creationId="{8A2C55C7-BE93-770E-55C8-FB8E47885F93}"/>
          </ac:picMkLst>
        </pc:picChg>
      </pc:sldChg>
      <pc:sldChg chg="addSp modSp new mod">
        <pc:chgData name="Christ Church Kona" userId="a44b772e229676af" providerId="LiveId" clId="{00200909-6417-40E9-9709-144E2C14A8E3}" dt="2025-01-31T19:33:58.469" v="1215" actId="20577"/>
        <pc:sldMkLst>
          <pc:docMk/>
          <pc:sldMk cId="2883195149" sldId="441"/>
        </pc:sldMkLst>
        <pc:spChg chg="mod">
          <ac:chgData name="Christ Church Kona" userId="a44b772e229676af" providerId="LiveId" clId="{00200909-6417-40E9-9709-144E2C14A8E3}" dt="2025-01-31T19:33:58.469" v="1215" actId="20577"/>
          <ac:spMkLst>
            <pc:docMk/>
            <pc:sldMk cId="2883195149" sldId="441"/>
            <ac:spMk id="2" creationId="{5B24C31E-8C0F-AB91-1E82-9E0EB6625DFA}"/>
          </ac:spMkLst>
        </pc:spChg>
        <pc:picChg chg="add mod">
          <ac:chgData name="Christ Church Kona" userId="a44b772e229676af" providerId="LiveId" clId="{00200909-6417-40E9-9709-144E2C14A8E3}" dt="2025-01-30T23:36:52.436" v="1062" actId="1076"/>
          <ac:picMkLst>
            <pc:docMk/>
            <pc:sldMk cId="2883195149" sldId="441"/>
            <ac:picMk id="4" creationId="{7BD56855-A5EB-3EEB-11E7-4254E1904F3F}"/>
          </ac:picMkLst>
        </pc:picChg>
      </pc:sldChg>
      <pc:sldChg chg="addSp modSp new mod">
        <pc:chgData name="Christ Church Kona" userId="a44b772e229676af" providerId="LiveId" clId="{00200909-6417-40E9-9709-144E2C14A8E3}" dt="2025-01-31T19:34:01.104" v="1217" actId="20577"/>
        <pc:sldMkLst>
          <pc:docMk/>
          <pc:sldMk cId="704095865" sldId="442"/>
        </pc:sldMkLst>
        <pc:spChg chg="mod">
          <ac:chgData name="Christ Church Kona" userId="a44b772e229676af" providerId="LiveId" clId="{00200909-6417-40E9-9709-144E2C14A8E3}" dt="2025-01-31T19:34:01.104" v="1217" actId="20577"/>
          <ac:spMkLst>
            <pc:docMk/>
            <pc:sldMk cId="704095865" sldId="442"/>
            <ac:spMk id="2" creationId="{4D44D353-294D-7F4D-BECE-FA2EAA42DCD3}"/>
          </ac:spMkLst>
        </pc:spChg>
        <pc:picChg chg="add mod">
          <ac:chgData name="Christ Church Kona" userId="a44b772e229676af" providerId="LiveId" clId="{00200909-6417-40E9-9709-144E2C14A8E3}" dt="2025-01-30T23:39:05.596" v="1087" actId="1076"/>
          <ac:picMkLst>
            <pc:docMk/>
            <pc:sldMk cId="704095865" sldId="442"/>
            <ac:picMk id="4" creationId="{36471E98-0635-42A7-4444-EAC4CFB57D55}"/>
          </ac:picMkLst>
        </pc:picChg>
        <pc:picChg chg="add mod">
          <ac:chgData name="Christ Church Kona" userId="a44b772e229676af" providerId="LiveId" clId="{00200909-6417-40E9-9709-144E2C14A8E3}" dt="2025-01-30T23:39:13.929" v="1089" actId="1076"/>
          <ac:picMkLst>
            <pc:docMk/>
            <pc:sldMk cId="704095865" sldId="442"/>
            <ac:picMk id="5" creationId="{160381FF-6609-18FF-8B39-567281D523CF}"/>
          </ac:picMkLst>
        </pc:picChg>
      </pc:sldChg>
      <pc:sldChg chg="addSp modSp new mod">
        <pc:chgData name="Christ Church Kona" userId="a44b772e229676af" providerId="LiveId" clId="{00200909-6417-40E9-9709-144E2C14A8E3}" dt="2025-01-31T19:34:05.611" v="1219" actId="20577"/>
        <pc:sldMkLst>
          <pc:docMk/>
          <pc:sldMk cId="1906250210" sldId="443"/>
        </pc:sldMkLst>
        <pc:spChg chg="mod">
          <ac:chgData name="Christ Church Kona" userId="a44b772e229676af" providerId="LiveId" clId="{00200909-6417-40E9-9709-144E2C14A8E3}" dt="2025-01-31T19:34:05.611" v="1219" actId="20577"/>
          <ac:spMkLst>
            <pc:docMk/>
            <pc:sldMk cId="1906250210" sldId="443"/>
            <ac:spMk id="2" creationId="{FCC06EEC-785D-6963-6449-53F4860EA942}"/>
          </ac:spMkLst>
        </pc:spChg>
        <pc:picChg chg="add">
          <ac:chgData name="Christ Church Kona" userId="a44b772e229676af" providerId="LiveId" clId="{00200909-6417-40E9-9709-144E2C14A8E3}" dt="2025-01-30T23:39:27.944" v="1091"/>
          <ac:picMkLst>
            <pc:docMk/>
            <pc:sldMk cId="1906250210" sldId="443"/>
            <ac:picMk id="4" creationId="{775D6B0A-29BB-22E0-CC5C-D901B1395E44}"/>
          </ac:picMkLst>
        </pc:picChg>
        <pc:picChg chg="add mod">
          <ac:chgData name="Christ Church Kona" userId="a44b772e229676af" providerId="LiveId" clId="{00200909-6417-40E9-9709-144E2C14A8E3}" dt="2025-01-30T23:40:14.405" v="1098" actId="1076"/>
          <ac:picMkLst>
            <pc:docMk/>
            <pc:sldMk cId="1906250210" sldId="443"/>
            <ac:picMk id="5" creationId="{014E3C14-4268-9CFA-D32E-801A32CC0016}"/>
          </ac:picMkLst>
        </pc:picChg>
      </pc:sldChg>
      <pc:sldChg chg="new del">
        <pc:chgData name="Christ Church Kona" userId="a44b772e229676af" providerId="LiveId" clId="{00200909-6417-40E9-9709-144E2C14A8E3}" dt="2025-01-31T19:37:04.681" v="1227" actId="2696"/>
        <pc:sldMkLst>
          <pc:docMk/>
          <pc:sldMk cId="2135220525" sldId="444"/>
        </pc:sldMkLst>
      </pc:sldChg>
      <pc:sldChg chg="addSp delSp modSp new mod">
        <pc:chgData name="Christ Church Kona" userId="a44b772e229676af" providerId="LiveId" clId="{00200909-6417-40E9-9709-144E2C14A8E3}" dt="2025-01-31T19:36:06.055" v="1226" actId="478"/>
        <pc:sldMkLst>
          <pc:docMk/>
          <pc:sldMk cId="129035565" sldId="445"/>
        </pc:sldMkLst>
        <pc:spChg chg="del">
          <ac:chgData name="Christ Church Kona" userId="a44b772e229676af" providerId="LiveId" clId="{00200909-6417-40E9-9709-144E2C14A8E3}" dt="2025-01-31T19:36:06.055" v="1226" actId="478"/>
          <ac:spMkLst>
            <pc:docMk/>
            <pc:sldMk cId="129035565" sldId="445"/>
            <ac:spMk id="2" creationId="{3A1F9A62-5705-BDC3-5E46-8234550818CA}"/>
          </ac:spMkLst>
        </pc:spChg>
        <pc:picChg chg="add mod">
          <ac:chgData name="Christ Church Kona" userId="a44b772e229676af" providerId="LiveId" clId="{00200909-6417-40E9-9709-144E2C14A8E3}" dt="2025-01-31T19:35:50.801" v="1225" actId="962"/>
          <ac:picMkLst>
            <pc:docMk/>
            <pc:sldMk cId="129035565" sldId="445"/>
            <ac:picMk id="5" creationId="{8A1F9A5B-D9C0-50A2-2C51-464BCA5F2721}"/>
          </ac:picMkLst>
        </pc:picChg>
      </pc:sldChg>
      <pc:sldChg chg="addSp delSp modSp new mod">
        <pc:chgData name="Christ Church Kona" userId="a44b772e229676af" providerId="LiveId" clId="{00200909-6417-40E9-9709-144E2C14A8E3}" dt="2025-01-31T22:54:02.905" v="1872" actId="14100"/>
        <pc:sldMkLst>
          <pc:docMk/>
          <pc:sldMk cId="3844541624" sldId="446"/>
        </pc:sldMkLst>
        <pc:spChg chg="del mod">
          <ac:chgData name="Christ Church Kona" userId="a44b772e229676af" providerId="LiveId" clId="{00200909-6417-40E9-9709-144E2C14A8E3}" dt="2025-01-31T19:51:27.666" v="1803" actId="478"/>
          <ac:spMkLst>
            <pc:docMk/>
            <pc:sldMk cId="3844541624" sldId="446"/>
            <ac:spMk id="2" creationId="{B3D8A987-CB25-E189-9770-A0D47CA8D442}"/>
          </ac:spMkLst>
        </pc:spChg>
        <pc:picChg chg="add del mod">
          <ac:chgData name="Christ Church Kona" userId="a44b772e229676af" providerId="LiveId" clId="{00200909-6417-40E9-9709-144E2C14A8E3}" dt="2025-01-31T19:52:48.390" v="1817" actId="478"/>
          <ac:picMkLst>
            <pc:docMk/>
            <pc:sldMk cId="3844541624" sldId="446"/>
            <ac:picMk id="5" creationId="{2C6E673E-D604-3A22-36A7-48212658F48C}"/>
          </ac:picMkLst>
        </pc:picChg>
        <pc:picChg chg="add mod">
          <ac:chgData name="Christ Church Kona" userId="a44b772e229676af" providerId="LiveId" clId="{00200909-6417-40E9-9709-144E2C14A8E3}" dt="2025-01-31T22:54:02.905" v="1872" actId="14100"/>
          <ac:picMkLst>
            <pc:docMk/>
            <pc:sldMk cId="3844541624" sldId="446"/>
            <ac:picMk id="6" creationId="{A6EF0C50-872A-0B34-8FB0-47968078988C}"/>
          </ac:picMkLst>
        </pc:picChg>
        <pc:picChg chg="add del mod">
          <ac:chgData name="Christ Church Kona" userId="a44b772e229676af" providerId="LiveId" clId="{00200909-6417-40E9-9709-144E2C14A8E3}" dt="2025-01-31T19:54:02.302" v="1836" actId="478"/>
          <ac:picMkLst>
            <pc:docMk/>
            <pc:sldMk cId="3844541624" sldId="446"/>
            <ac:picMk id="8" creationId="{3C78339C-3A1A-B7CF-09EA-D31B8F0CFC19}"/>
          </ac:picMkLst>
        </pc:picChg>
        <pc:picChg chg="add mod">
          <ac:chgData name="Christ Church Kona" userId="a44b772e229676af" providerId="LiveId" clId="{00200909-6417-40E9-9709-144E2C14A8E3}" dt="2025-01-31T19:54:07.416" v="1838" actId="1076"/>
          <ac:picMkLst>
            <pc:docMk/>
            <pc:sldMk cId="3844541624" sldId="446"/>
            <ac:picMk id="10" creationId="{45913C69-1205-BD6E-D582-2B63A01D1953}"/>
          </ac:picMkLst>
        </pc:picChg>
      </pc:sldChg>
      <pc:sldChg chg="addSp modSp new mod">
        <pc:chgData name="Christ Church Kona" userId="a44b772e229676af" providerId="LiveId" clId="{00200909-6417-40E9-9709-144E2C14A8E3}" dt="2025-01-31T23:22:33.549" v="1946" actId="14100"/>
        <pc:sldMkLst>
          <pc:docMk/>
          <pc:sldMk cId="1718935537" sldId="447"/>
        </pc:sldMkLst>
        <pc:spChg chg="mod">
          <ac:chgData name="Christ Church Kona" userId="a44b772e229676af" providerId="LiveId" clId="{00200909-6417-40E9-9709-144E2C14A8E3}" dt="2025-01-31T23:22:33.549" v="1946" actId="14100"/>
          <ac:spMkLst>
            <pc:docMk/>
            <pc:sldMk cId="1718935537" sldId="447"/>
            <ac:spMk id="2" creationId="{9A5296EA-0BFE-04D2-7322-7A02E58610D3}"/>
          </ac:spMkLst>
        </pc:spChg>
        <pc:picChg chg="add">
          <ac:chgData name="Christ Church Kona" userId="a44b772e229676af" providerId="LiveId" clId="{00200909-6417-40E9-9709-144E2C14A8E3}" dt="2025-01-31T23:21:04.758" v="1901"/>
          <ac:picMkLst>
            <pc:docMk/>
            <pc:sldMk cId="1718935537" sldId="447"/>
            <ac:picMk id="4" creationId="{1392580D-9DD4-837B-7FBB-3D25E282C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A91E8AC4-76F4-4C24-8215-D661D6400129}" type="datetimeFigureOut">
              <a:rPr lang="en-US" smtClean="0"/>
              <a:t>1/31/2025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C5DB3EEA-39FA-42F1-96D0-D81EBAB1D959}" type="slidenum">
              <a:rPr lang="en-US" smtClean="0"/>
              <a:t>‹#›</a:t>
            </a:fld>
            <a:endParaRPr lang="en-US"/>
          </a:p>
        </p:txBody>
      </p:sp>
    </p:spTree>
    <p:extLst>
      <p:ext uri="{BB962C8B-B14F-4D97-AF65-F5344CB8AC3E}">
        <p14:creationId xmlns:p14="http://schemas.microsoft.com/office/powerpoint/2010/main" val="2056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B39A-5EC4-440F-85B9-22A847B0A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B0939F-3ECA-4BD3-AE56-04A51F4E4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74F48-A1C6-44A9-A2DB-BDBFA1F887BF}"/>
              </a:ext>
            </a:extLst>
          </p:cNvPr>
          <p:cNvSpPr>
            <a:spLocks noGrp="1"/>
          </p:cNvSpPr>
          <p:nvPr>
            <p:ph type="dt" sz="half" idx="10"/>
          </p:nvPr>
        </p:nvSpPr>
        <p:spPr/>
        <p:txBody>
          <a:bodyPr/>
          <a:lstStyle/>
          <a:p>
            <a:fld id="{65DBA6B5-A722-4EB7-8957-67F6B296E8B6}" type="datetime1">
              <a:rPr lang="en-US" smtClean="0"/>
              <a:t>1/31/2025</a:t>
            </a:fld>
            <a:endParaRPr lang="en-US" dirty="0"/>
          </a:p>
        </p:txBody>
      </p:sp>
      <p:sp>
        <p:nvSpPr>
          <p:cNvPr id="5" name="Footer Placeholder 4">
            <a:extLst>
              <a:ext uri="{FF2B5EF4-FFF2-40B4-BE49-F238E27FC236}">
                <a16:creationId xmlns:a16="http://schemas.microsoft.com/office/drawing/2014/main" id="{DB91E2CE-7F98-489A-89C9-EAAEECE59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09513A-E42C-40BD-8376-EAB93D6D2678}"/>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67319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59D7-E224-49D7-9E3C-1054CCF5D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E6332-4A2B-490D-B6EC-97273FFF2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DDA37-42A4-49F0-B9AE-C4AB061F29CD}"/>
              </a:ext>
            </a:extLst>
          </p:cNvPr>
          <p:cNvSpPr>
            <a:spLocks noGrp="1"/>
          </p:cNvSpPr>
          <p:nvPr>
            <p:ph type="dt" sz="half" idx="10"/>
          </p:nvPr>
        </p:nvSpPr>
        <p:spPr/>
        <p:txBody>
          <a:bodyPr/>
          <a:lstStyle/>
          <a:p>
            <a:fld id="{BB935A7B-1DD2-46F5-9271-06FD9B55ED12}" type="datetime1">
              <a:rPr lang="en-US" smtClean="0"/>
              <a:t>1/31/2025</a:t>
            </a:fld>
            <a:endParaRPr lang="en-US" dirty="0"/>
          </a:p>
        </p:txBody>
      </p:sp>
      <p:sp>
        <p:nvSpPr>
          <p:cNvPr id="5" name="Footer Placeholder 4">
            <a:extLst>
              <a:ext uri="{FF2B5EF4-FFF2-40B4-BE49-F238E27FC236}">
                <a16:creationId xmlns:a16="http://schemas.microsoft.com/office/drawing/2014/main" id="{58ABCAF4-2B1B-4196-9D5F-1AF0F8EE8C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0E1A96-06A1-4599-9F53-09B1BA94E186}"/>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56932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219CF-CABD-460A-BB4C-5CDDCE4E0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265F9-4447-4A2C-86FD-B7CD5B9C0F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28123-1440-4C6D-8630-85350505B96C}"/>
              </a:ext>
            </a:extLst>
          </p:cNvPr>
          <p:cNvSpPr>
            <a:spLocks noGrp="1"/>
          </p:cNvSpPr>
          <p:nvPr>
            <p:ph type="dt" sz="half" idx="10"/>
          </p:nvPr>
        </p:nvSpPr>
        <p:spPr/>
        <p:txBody>
          <a:bodyPr/>
          <a:lstStyle/>
          <a:p>
            <a:fld id="{25C06555-7927-49E4-B925-BDF7B3D1E45D}" type="datetime1">
              <a:rPr lang="en-US" smtClean="0"/>
              <a:t>1/31/2025</a:t>
            </a:fld>
            <a:endParaRPr lang="en-US" dirty="0"/>
          </a:p>
        </p:txBody>
      </p:sp>
      <p:sp>
        <p:nvSpPr>
          <p:cNvPr id="5" name="Footer Placeholder 4">
            <a:extLst>
              <a:ext uri="{FF2B5EF4-FFF2-40B4-BE49-F238E27FC236}">
                <a16:creationId xmlns:a16="http://schemas.microsoft.com/office/drawing/2014/main" id="{D2CE4D9C-29D5-4633-9493-A2D2B80229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33A63F-F4F1-4EAF-8BB5-3B6161121D10}"/>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97391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B20A-ADC8-41EC-A8BB-69046399C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A7298-42D9-492C-A740-C5E319F42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68F10-2AEE-4DD6-9BC7-FEF3C3277A78}"/>
              </a:ext>
            </a:extLst>
          </p:cNvPr>
          <p:cNvSpPr>
            <a:spLocks noGrp="1"/>
          </p:cNvSpPr>
          <p:nvPr>
            <p:ph type="dt" sz="half" idx="10"/>
          </p:nvPr>
        </p:nvSpPr>
        <p:spPr/>
        <p:txBody>
          <a:bodyPr/>
          <a:lstStyle/>
          <a:p>
            <a:fld id="{CC880CCF-1C96-4245-A3CD-014762C793A0}" type="datetime1">
              <a:rPr lang="en-US" smtClean="0"/>
              <a:t>1/31/2025</a:t>
            </a:fld>
            <a:endParaRPr lang="en-US" dirty="0"/>
          </a:p>
        </p:txBody>
      </p:sp>
      <p:sp>
        <p:nvSpPr>
          <p:cNvPr id="5" name="Footer Placeholder 4">
            <a:extLst>
              <a:ext uri="{FF2B5EF4-FFF2-40B4-BE49-F238E27FC236}">
                <a16:creationId xmlns:a16="http://schemas.microsoft.com/office/drawing/2014/main" id="{57B34341-B124-4DE5-AE60-D1EEA087FC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D7375-2374-4770-99AF-0B43A8976BF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85888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A4B7-EF6A-46CD-9A6F-22BF3A4D6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FD64-46FB-44AA-B7FF-50D6C949E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7DF13-801B-4360-BAC6-08F4D0162A64}"/>
              </a:ext>
            </a:extLst>
          </p:cNvPr>
          <p:cNvSpPr>
            <a:spLocks noGrp="1"/>
          </p:cNvSpPr>
          <p:nvPr>
            <p:ph type="dt" sz="half" idx="10"/>
          </p:nvPr>
        </p:nvSpPr>
        <p:spPr/>
        <p:txBody>
          <a:bodyPr/>
          <a:lstStyle/>
          <a:p>
            <a:fld id="{D1B02F98-7D8A-464B-908A-59E25AE35D03}" type="datetime1">
              <a:rPr lang="en-US" smtClean="0"/>
              <a:t>1/31/2025</a:t>
            </a:fld>
            <a:endParaRPr lang="en-US" dirty="0"/>
          </a:p>
        </p:txBody>
      </p:sp>
      <p:sp>
        <p:nvSpPr>
          <p:cNvPr id="5" name="Footer Placeholder 4">
            <a:extLst>
              <a:ext uri="{FF2B5EF4-FFF2-40B4-BE49-F238E27FC236}">
                <a16:creationId xmlns:a16="http://schemas.microsoft.com/office/drawing/2014/main" id="{513A7D36-DE50-410E-91A5-4EF9423F9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7EF31-F0FD-4FBD-B754-60FCF9274B77}"/>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69979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81C0-C2AA-46F3-9057-4E88E31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1DC08-FAAE-42D4-8CDC-34EFEBC11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A0610-F322-453E-B565-5C4BA236E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6C2AC4-ADA8-4EEA-A511-7ABED430E725}"/>
              </a:ext>
            </a:extLst>
          </p:cNvPr>
          <p:cNvSpPr>
            <a:spLocks noGrp="1"/>
          </p:cNvSpPr>
          <p:nvPr>
            <p:ph type="dt" sz="half" idx="10"/>
          </p:nvPr>
        </p:nvSpPr>
        <p:spPr/>
        <p:txBody>
          <a:bodyPr/>
          <a:lstStyle/>
          <a:p>
            <a:fld id="{7D06DF35-1D91-4BE4-9C9D-4AB1EFA4C721}" type="datetime1">
              <a:rPr lang="en-US" smtClean="0"/>
              <a:t>1/31/2025</a:t>
            </a:fld>
            <a:endParaRPr lang="en-US" dirty="0"/>
          </a:p>
        </p:txBody>
      </p:sp>
      <p:sp>
        <p:nvSpPr>
          <p:cNvPr id="6" name="Footer Placeholder 5">
            <a:extLst>
              <a:ext uri="{FF2B5EF4-FFF2-40B4-BE49-F238E27FC236}">
                <a16:creationId xmlns:a16="http://schemas.microsoft.com/office/drawing/2014/main" id="{46D007A4-1570-4875-ADEB-F1DEA7E4D7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C46651-2066-4FA9-B1AD-1669ED1BB641}"/>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3112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5EB3-5015-4DD8-B27F-FE1C81FDF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74511F-E145-4A04-A094-AC5A8D6F1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7D2A5-2355-4262-9DFF-4D64238845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9FFE05-C327-46B0-B7F1-131CF9EC6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2E7C1-DFA6-46E7-8BFE-1FD69DF96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52100-7378-40E0-BF3E-127ABB862676}"/>
              </a:ext>
            </a:extLst>
          </p:cNvPr>
          <p:cNvSpPr>
            <a:spLocks noGrp="1"/>
          </p:cNvSpPr>
          <p:nvPr>
            <p:ph type="dt" sz="half" idx="10"/>
          </p:nvPr>
        </p:nvSpPr>
        <p:spPr/>
        <p:txBody>
          <a:bodyPr/>
          <a:lstStyle/>
          <a:p>
            <a:fld id="{741DF6EA-ED08-45E7-8925-0F44E1CB9CAA}" type="datetime1">
              <a:rPr lang="en-US" smtClean="0"/>
              <a:t>1/31/2025</a:t>
            </a:fld>
            <a:endParaRPr lang="en-US" dirty="0"/>
          </a:p>
        </p:txBody>
      </p:sp>
      <p:sp>
        <p:nvSpPr>
          <p:cNvPr id="8" name="Footer Placeholder 7">
            <a:extLst>
              <a:ext uri="{FF2B5EF4-FFF2-40B4-BE49-F238E27FC236}">
                <a16:creationId xmlns:a16="http://schemas.microsoft.com/office/drawing/2014/main" id="{7FBF801A-36B9-426B-9081-E2A10CFD07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D041FB-9857-4CFC-8DDA-FB1BCA6905D4}"/>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92776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9EF-971F-4DB9-A07C-0F59C9798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5EF3F7-DE9A-4287-93D9-7C2699627CB5}"/>
              </a:ext>
            </a:extLst>
          </p:cNvPr>
          <p:cNvSpPr>
            <a:spLocks noGrp="1"/>
          </p:cNvSpPr>
          <p:nvPr>
            <p:ph type="dt" sz="half" idx="10"/>
          </p:nvPr>
        </p:nvSpPr>
        <p:spPr/>
        <p:txBody>
          <a:bodyPr/>
          <a:lstStyle/>
          <a:p>
            <a:fld id="{26187606-3B2A-4812-BFFB-88D0F6801370}" type="datetime1">
              <a:rPr lang="en-US" smtClean="0"/>
              <a:t>1/31/2025</a:t>
            </a:fld>
            <a:endParaRPr lang="en-US" dirty="0"/>
          </a:p>
        </p:txBody>
      </p:sp>
      <p:sp>
        <p:nvSpPr>
          <p:cNvPr id="4" name="Footer Placeholder 3">
            <a:extLst>
              <a:ext uri="{FF2B5EF4-FFF2-40B4-BE49-F238E27FC236}">
                <a16:creationId xmlns:a16="http://schemas.microsoft.com/office/drawing/2014/main" id="{A175054B-1EFD-4D85-B302-78671D1D5B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C8F86A-B87C-4607-9CF5-F9EB2B5C28D3}"/>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9287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13B4C-38BD-4685-BDFA-096F206A71BC}"/>
              </a:ext>
            </a:extLst>
          </p:cNvPr>
          <p:cNvSpPr>
            <a:spLocks noGrp="1"/>
          </p:cNvSpPr>
          <p:nvPr>
            <p:ph type="dt" sz="half" idx="10"/>
          </p:nvPr>
        </p:nvSpPr>
        <p:spPr/>
        <p:txBody>
          <a:bodyPr/>
          <a:lstStyle/>
          <a:p>
            <a:fld id="{D8131443-7174-45A4-A6B9-D43BA1BB43FA}" type="datetime1">
              <a:rPr lang="en-US" smtClean="0"/>
              <a:t>1/31/2025</a:t>
            </a:fld>
            <a:endParaRPr lang="en-US" dirty="0"/>
          </a:p>
        </p:txBody>
      </p:sp>
      <p:sp>
        <p:nvSpPr>
          <p:cNvPr id="3" name="Footer Placeholder 2">
            <a:extLst>
              <a:ext uri="{FF2B5EF4-FFF2-40B4-BE49-F238E27FC236}">
                <a16:creationId xmlns:a16="http://schemas.microsoft.com/office/drawing/2014/main" id="{9EE92F82-C326-4149-8BA4-5E5F5FEED5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A7D870-DBD9-430B-B1BE-0AF20A9FF08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57473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7D46-F057-4FD0-BCE7-A5B469256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76850-DF3F-4250-898D-CB1544FD0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73BD4-14E9-4351-871F-2A870A3F9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7F279-63BE-4DB3-83D2-95EC117BC3B8}"/>
              </a:ext>
            </a:extLst>
          </p:cNvPr>
          <p:cNvSpPr>
            <a:spLocks noGrp="1"/>
          </p:cNvSpPr>
          <p:nvPr>
            <p:ph type="dt" sz="half" idx="10"/>
          </p:nvPr>
        </p:nvSpPr>
        <p:spPr/>
        <p:txBody>
          <a:bodyPr/>
          <a:lstStyle/>
          <a:p>
            <a:fld id="{2C0BD5E7-3F82-47C2-8935-277805291675}" type="datetime1">
              <a:rPr lang="en-US" smtClean="0"/>
              <a:t>1/31/2025</a:t>
            </a:fld>
            <a:endParaRPr lang="en-US" dirty="0"/>
          </a:p>
        </p:txBody>
      </p:sp>
      <p:sp>
        <p:nvSpPr>
          <p:cNvPr id="6" name="Footer Placeholder 5">
            <a:extLst>
              <a:ext uri="{FF2B5EF4-FFF2-40B4-BE49-F238E27FC236}">
                <a16:creationId xmlns:a16="http://schemas.microsoft.com/office/drawing/2014/main" id="{3E34A7CB-E422-467F-9231-668A5FFFD2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2D496B-B643-4D37-9411-B45E9516C12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3888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886E-8C11-4E35-8F16-5FC33275C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57B1-30A8-481D-B3B3-8AA6273CC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9CB0B0-8364-45B2-94AD-8B35651AE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B32C5-3258-45C9-870B-FEEFDAC20748}"/>
              </a:ext>
            </a:extLst>
          </p:cNvPr>
          <p:cNvSpPr>
            <a:spLocks noGrp="1"/>
          </p:cNvSpPr>
          <p:nvPr>
            <p:ph type="dt" sz="half" idx="10"/>
          </p:nvPr>
        </p:nvSpPr>
        <p:spPr/>
        <p:txBody>
          <a:bodyPr/>
          <a:lstStyle/>
          <a:p>
            <a:fld id="{1ECC1330-B96B-4D99-9870-2D6D3898B505}" type="datetime1">
              <a:rPr lang="en-US" smtClean="0"/>
              <a:t>1/31/2025</a:t>
            </a:fld>
            <a:endParaRPr lang="en-US" dirty="0"/>
          </a:p>
        </p:txBody>
      </p:sp>
      <p:sp>
        <p:nvSpPr>
          <p:cNvPr id="6" name="Footer Placeholder 5">
            <a:extLst>
              <a:ext uri="{FF2B5EF4-FFF2-40B4-BE49-F238E27FC236}">
                <a16:creationId xmlns:a16="http://schemas.microsoft.com/office/drawing/2014/main" id="{8343B362-6022-479A-AA23-567FFE4BDB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7C1E3E-6266-466D-95E6-5792DF6D8AD8}"/>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2857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CFF2D-130C-4536-B764-129B03F49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86614-54B6-4F16-9C05-580FD59DB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7533E-BD69-4651-978E-630FC4EFF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BCE9-438F-4DC9-8D5F-F273BC898EB7}" type="datetime1">
              <a:rPr lang="en-US" smtClean="0"/>
              <a:t>1/31/2025</a:t>
            </a:fld>
            <a:endParaRPr lang="en-US" dirty="0"/>
          </a:p>
        </p:txBody>
      </p:sp>
      <p:sp>
        <p:nvSpPr>
          <p:cNvPr id="5" name="Footer Placeholder 4">
            <a:extLst>
              <a:ext uri="{FF2B5EF4-FFF2-40B4-BE49-F238E27FC236}">
                <a16:creationId xmlns:a16="http://schemas.microsoft.com/office/drawing/2014/main" id="{1709F492-7D98-465C-B4A6-DB8475C47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A4C664-66FE-4D28-B4A0-9A82EAA3F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F3016-AA69-416D-BDB0-983B3F31D3A9}" type="slidenum">
              <a:rPr lang="en-US" smtClean="0"/>
              <a:t>‹#›</a:t>
            </a:fld>
            <a:endParaRPr lang="en-US" dirty="0"/>
          </a:p>
        </p:txBody>
      </p:sp>
    </p:spTree>
    <p:extLst>
      <p:ext uri="{BB962C8B-B14F-4D97-AF65-F5344CB8AC3E}">
        <p14:creationId xmlns:p14="http://schemas.microsoft.com/office/powerpoint/2010/main" val="228552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88D19-BB94-4172-A4BD-E455008D037E}"/>
              </a:ext>
            </a:extLst>
          </p:cNvPr>
          <p:cNvSpPr>
            <a:spLocks noGrp="1"/>
          </p:cNvSpPr>
          <p:nvPr>
            <p:ph type="title"/>
          </p:nvPr>
        </p:nvSpPr>
        <p:spPr>
          <a:xfrm>
            <a:off x="4965430" y="629269"/>
            <a:ext cx="6586491" cy="1485848"/>
          </a:xfrm>
        </p:spPr>
        <p:txBody>
          <a:bodyPr vert="horz" lIns="91440" tIns="45720" rIns="91440" bIns="45720" rtlCol="0" anchor="b">
            <a:noAutofit/>
          </a:bodyPr>
          <a:lstStyle/>
          <a:p>
            <a:pPr algn="ctr"/>
            <a:r>
              <a:rPr lang="en-US" sz="5400" b="1" dirty="0">
                <a:latin typeface="Times New Roman" panose="02020603050405020304" pitchFamily="18" charset="0"/>
                <a:cs typeface="Times New Roman" panose="02020603050405020304" pitchFamily="18" charset="0"/>
              </a:rPr>
              <a:t>CHRIST CHURCH EPISCOPAL</a:t>
            </a:r>
          </a:p>
        </p:txBody>
      </p:sp>
      <p:sp>
        <p:nvSpPr>
          <p:cNvPr id="17" name="Content Placeholder 16">
            <a:extLst>
              <a:ext uri="{FF2B5EF4-FFF2-40B4-BE49-F238E27FC236}">
                <a16:creationId xmlns:a16="http://schemas.microsoft.com/office/drawing/2014/main" id="{380EAA5D-216E-4BB1-81DA-C254BA32FED7}"/>
              </a:ext>
            </a:extLst>
          </p:cNvPr>
          <p:cNvSpPr>
            <a:spLocks noGrp="1"/>
          </p:cNvSpPr>
          <p:nvPr>
            <p:ph sz="half" idx="2"/>
          </p:nvPr>
        </p:nvSpPr>
        <p:spPr>
          <a:xfrm>
            <a:off x="4965431" y="3600965"/>
            <a:ext cx="6586489" cy="2622854"/>
          </a:xfrm>
        </p:spPr>
        <p:txBody>
          <a:bodyPr vert="horz" lIns="91440" tIns="45720" rIns="91440" bIns="45720" rtlCol="0">
            <a:normAutofit/>
          </a:bodyPr>
          <a:lstStyle/>
          <a:p>
            <a:pPr marL="0" indent="0" algn="ctr">
              <a:buNone/>
            </a:pPr>
            <a:r>
              <a:rPr lang="en-US" sz="3200" b="1" dirty="0">
                <a:latin typeface="Times New Roman" panose="02020603050405020304" pitchFamily="18" charset="0"/>
                <a:cs typeface="Times New Roman" panose="02020603050405020304" pitchFamily="18" charset="0"/>
              </a:rPr>
              <a:t>2024 ANNUAL REPORT</a:t>
            </a:r>
          </a:p>
          <a:p>
            <a:pPr marL="0" indent="0" algn="ctr">
              <a:buNone/>
            </a:pPr>
            <a:r>
              <a:rPr lang="en-US" sz="3200" b="1" dirty="0">
                <a:latin typeface="Times New Roman" panose="02020603050405020304" pitchFamily="18" charset="0"/>
                <a:cs typeface="Times New Roman" panose="02020603050405020304" pitchFamily="18" charset="0"/>
              </a:rPr>
              <a:t>February 2, 2025</a:t>
            </a:r>
          </a:p>
          <a:p>
            <a:pPr marL="0" indent="0" algn="ctr">
              <a:buNone/>
            </a:pPr>
            <a:r>
              <a:rPr lang="en-US" sz="3200" b="1" dirty="0">
                <a:latin typeface="Times New Roman" panose="02020603050405020304" pitchFamily="18" charset="0"/>
                <a:cs typeface="Times New Roman" panose="02020603050405020304" pitchFamily="18" charset="0"/>
              </a:rPr>
              <a:t>Held at QECC and via Zoom</a:t>
            </a:r>
          </a:p>
        </p:txBody>
      </p:sp>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915B"/>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83FD56D-64B2-BD63-70DD-7C79C638ACE8}"/>
              </a:ext>
            </a:extLst>
          </p:cNvPr>
          <p:cNvSpPr>
            <a:spLocks noGrp="1"/>
          </p:cNvSpPr>
          <p:nvPr>
            <p:ph type="sldNum" sz="quarter" idx="12"/>
          </p:nvPr>
        </p:nvSpPr>
        <p:spPr/>
        <p:txBody>
          <a:bodyPr/>
          <a:lstStyle/>
          <a:p>
            <a:fld id="{152F3016-AA69-416D-BDB0-983B3F31D3A9}" type="slidenum">
              <a:rPr lang="en-US" smtClean="0"/>
              <a:t>1</a:t>
            </a:fld>
            <a:endParaRPr lang="en-US" dirty="0"/>
          </a:p>
        </p:txBody>
      </p:sp>
      <p:pic>
        <p:nvPicPr>
          <p:cNvPr id="3" name="Picture 2">
            <a:extLst>
              <a:ext uri="{FF2B5EF4-FFF2-40B4-BE49-F238E27FC236}">
                <a16:creationId xmlns:a16="http://schemas.microsoft.com/office/drawing/2014/main" id="{46922BBD-A659-C981-59B0-0AF556C8A56E}"/>
              </a:ext>
            </a:extLst>
          </p:cNvPr>
          <p:cNvPicPr>
            <a:picLocks noChangeAspect="1"/>
          </p:cNvPicPr>
          <p:nvPr/>
        </p:nvPicPr>
        <p:blipFill>
          <a:blip r:embed="rId2"/>
          <a:stretch>
            <a:fillRect/>
          </a:stretch>
        </p:blipFill>
        <p:spPr>
          <a:xfrm>
            <a:off x="143773" y="191219"/>
            <a:ext cx="4572000" cy="6096000"/>
          </a:xfrm>
          <a:prstGeom prst="rect">
            <a:avLst/>
          </a:prstGeom>
        </p:spPr>
      </p:pic>
    </p:spTree>
    <p:extLst>
      <p:ext uri="{BB962C8B-B14F-4D97-AF65-F5344CB8AC3E}">
        <p14:creationId xmlns:p14="http://schemas.microsoft.com/office/powerpoint/2010/main" val="207395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C990-3473-1866-FB51-2AE15F7313A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a:t>
            </a:r>
            <a:r>
              <a:rPr lang="en-US" sz="1600" b="1" dirty="0">
                <a:latin typeface="Arial" panose="020B0604020202020204" pitchFamily="34" charset="0"/>
                <a:cs typeface="Arial" panose="020B0604020202020204" pitchFamily="34" charset="0"/>
              </a:rPr>
              <a:t> p.3</a:t>
            </a:r>
            <a:endParaRPr lang="en-US" sz="3200" dirty="0"/>
          </a:p>
        </p:txBody>
      </p:sp>
      <p:pic>
        <p:nvPicPr>
          <p:cNvPr id="5" name="Content Placeholder 4">
            <a:extLst>
              <a:ext uri="{FF2B5EF4-FFF2-40B4-BE49-F238E27FC236}">
                <a16:creationId xmlns:a16="http://schemas.microsoft.com/office/drawing/2014/main" id="{659D17B6-C806-B6D1-C15D-0C88CCAFA4CA}"/>
              </a:ext>
            </a:extLst>
          </p:cNvPr>
          <p:cNvPicPr>
            <a:picLocks noGrp="1" noChangeAspect="1"/>
          </p:cNvPicPr>
          <p:nvPr>
            <p:ph idx="1"/>
          </p:nvPr>
        </p:nvPicPr>
        <p:blipFill>
          <a:blip r:embed="rId2"/>
          <a:stretch>
            <a:fillRect/>
          </a:stretch>
        </p:blipFill>
        <p:spPr>
          <a:xfrm>
            <a:off x="3015473" y="1345721"/>
            <a:ext cx="6749629" cy="5147154"/>
          </a:xfrm>
          <a:prstGeom prst="rect">
            <a:avLst/>
          </a:prstGeom>
        </p:spPr>
      </p:pic>
      <p:sp>
        <p:nvSpPr>
          <p:cNvPr id="4" name="Slide Number Placeholder 3">
            <a:extLst>
              <a:ext uri="{FF2B5EF4-FFF2-40B4-BE49-F238E27FC236}">
                <a16:creationId xmlns:a16="http://schemas.microsoft.com/office/drawing/2014/main" id="{7E9EA78C-D0E3-0C4E-8FA6-127B03A8A85A}"/>
              </a:ext>
            </a:extLst>
          </p:cNvPr>
          <p:cNvSpPr>
            <a:spLocks noGrp="1"/>
          </p:cNvSpPr>
          <p:nvPr>
            <p:ph type="sldNum" sz="quarter" idx="12"/>
          </p:nvPr>
        </p:nvSpPr>
        <p:spPr/>
        <p:txBody>
          <a:bodyPr/>
          <a:lstStyle/>
          <a:p>
            <a:fld id="{152F3016-AA69-416D-BDB0-983B3F31D3A9}" type="slidenum">
              <a:rPr lang="en-US" smtClean="0"/>
              <a:t>10</a:t>
            </a:fld>
            <a:endParaRPr lang="en-US" dirty="0"/>
          </a:p>
        </p:txBody>
      </p:sp>
    </p:spTree>
    <p:extLst>
      <p:ext uri="{BB962C8B-B14F-4D97-AF65-F5344CB8AC3E}">
        <p14:creationId xmlns:p14="http://schemas.microsoft.com/office/powerpoint/2010/main" val="274969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4A4D-444C-DBC6-A059-6765156BA5E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600" b="1" dirty="0">
                <a:latin typeface="Arial" panose="020B0604020202020204" pitchFamily="34" charset="0"/>
                <a:cs typeface="Arial" panose="020B0604020202020204" pitchFamily="34" charset="0"/>
              </a:rPr>
              <a:t>p.4</a:t>
            </a:r>
            <a:endParaRPr lang="en-US" sz="3200" dirty="0"/>
          </a:p>
        </p:txBody>
      </p:sp>
      <p:pic>
        <p:nvPicPr>
          <p:cNvPr id="5" name="Content Placeholder 4">
            <a:extLst>
              <a:ext uri="{FF2B5EF4-FFF2-40B4-BE49-F238E27FC236}">
                <a16:creationId xmlns:a16="http://schemas.microsoft.com/office/drawing/2014/main" id="{A4813583-997B-B9E2-0EBE-3A9E55D58CC7}"/>
              </a:ext>
            </a:extLst>
          </p:cNvPr>
          <p:cNvPicPr>
            <a:picLocks noGrp="1" noChangeAspect="1"/>
          </p:cNvPicPr>
          <p:nvPr>
            <p:ph idx="1"/>
          </p:nvPr>
        </p:nvPicPr>
        <p:blipFill>
          <a:blip r:embed="rId2"/>
          <a:stretch>
            <a:fillRect/>
          </a:stretch>
        </p:blipFill>
        <p:spPr>
          <a:xfrm>
            <a:off x="2234242" y="1414732"/>
            <a:ext cx="6698131" cy="4941617"/>
          </a:xfrm>
          <a:prstGeom prst="rect">
            <a:avLst/>
          </a:prstGeom>
        </p:spPr>
      </p:pic>
      <p:sp>
        <p:nvSpPr>
          <p:cNvPr id="4" name="Slide Number Placeholder 3">
            <a:extLst>
              <a:ext uri="{FF2B5EF4-FFF2-40B4-BE49-F238E27FC236}">
                <a16:creationId xmlns:a16="http://schemas.microsoft.com/office/drawing/2014/main" id="{77502607-8ADC-94B8-0112-4CEA7E72EFF3}"/>
              </a:ext>
            </a:extLst>
          </p:cNvPr>
          <p:cNvSpPr>
            <a:spLocks noGrp="1"/>
          </p:cNvSpPr>
          <p:nvPr>
            <p:ph type="sldNum" sz="quarter" idx="12"/>
          </p:nvPr>
        </p:nvSpPr>
        <p:spPr/>
        <p:txBody>
          <a:bodyPr/>
          <a:lstStyle/>
          <a:p>
            <a:fld id="{152F3016-AA69-416D-BDB0-983B3F31D3A9}" type="slidenum">
              <a:rPr lang="en-US" smtClean="0"/>
              <a:t>11</a:t>
            </a:fld>
            <a:endParaRPr lang="en-US" dirty="0"/>
          </a:p>
        </p:txBody>
      </p:sp>
    </p:spTree>
    <p:extLst>
      <p:ext uri="{BB962C8B-B14F-4D97-AF65-F5344CB8AC3E}">
        <p14:creationId xmlns:p14="http://schemas.microsoft.com/office/powerpoint/2010/main" val="125020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0063-3B02-95E0-105F-E1ADA46B21F4}"/>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MINUTES OF ANNUAL MEETING, CON’T</a:t>
            </a:r>
            <a:r>
              <a:rPr lang="en-US" sz="1600" b="1" dirty="0">
                <a:latin typeface="Arial" panose="020B0604020202020204" pitchFamily="34" charset="0"/>
                <a:cs typeface="Arial" panose="020B0604020202020204" pitchFamily="34" charset="0"/>
              </a:rPr>
              <a:t> p.5</a:t>
            </a:r>
            <a:endParaRPr lang="en-US" sz="2800" dirty="0"/>
          </a:p>
        </p:txBody>
      </p:sp>
      <p:pic>
        <p:nvPicPr>
          <p:cNvPr id="5" name="Content Placeholder 4">
            <a:extLst>
              <a:ext uri="{FF2B5EF4-FFF2-40B4-BE49-F238E27FC236}">
                <a16:creationId xmlns:a16="http://schemas.microsoft.com/office/drawing/2014/main" id="{17D472B3-5D4D-D496-A71A-12D344186681}"/>
              </a:ext>
            </a:extLst>
          </p:cNvPr>
          <p:cNvPicPr>
            <a:picLocks noGrp="1" noChangeAspect="1"/>
          </p:cNvPicPr>
          <p:nvPr>
            <p:ph idx="1"/>
          </p:nvPr>
        </p:nvPicPr>
        <p:blipFill>
          <a:blip r:embed="rId2"/>
          <a:stretch>
            <a:fillRect/>
          </a:stretch>
        </p:blipFill>
        <p:spPr>
          <a:xfrm>
            <a:off x="2451339" y="1509467"/>
            <a:ext cx="5943600" cy="3666381"/>
          </a:xfrm>
          <a:prstGeom prst="rect">
            <a:avLst/>
          </a:prstGeom>
        </p:spPr>
      </p:pic>
      <p:sp>
        <p:nvSpPr>
          <p:cNvPr id="4" name="Slide Number Placeholder 3">
            <a:extLst>
              <a:ext uri="{FF2B5EF4-FFF2-40B4-BE49-F238E27FC236}">
                <a16:creationId xmlns:a16="http://schemas.microsoft.com/office/drawing/2014/main" id="{BE6519A6-9D81-F8C5-4CDC-EC48A25667DF}"/>
              </a:ext>
            </a:extLst>
          </p:cNvPr>
          <p:cNvSpPr>
            <a:spLocks noGrp="1"/>
          </p:cNvSpPr>
          <p:nvPr>
            <p:ph type="sldNum" sz="quarter" idx="12"/>
          </p:nvPr>
        </p:nvSpPr>
        <p:spPr/>
        <p:txBody>
          <a:bodyPr/>
          <a:lstStyle/>
          <a:p>
            <a:fld id="{152F3016-AA69-416D-BDB0-983B3F31D3A9}" type="slidenum">
              <a:rPr lang="en-US" smtClean="0"/>
              <a:t>12</a:t>
            </a:fld>
            <a:endParaRPr lang="en-US" dirty="0"/>
          </a:p>
        </p:txBody>
      </p:sp>
    </p:spTree>
    <p:extLst>
      <p:ext uri="{BB962C8B-B14F-4D97-AF65-F5344CB8AC3E}">
        <p14:creationId xmlns:p14="http://schemas.microsoft.com/office/powerpoint/2010/main" val="409237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47EE-5F4D-34C0-505D-1BB06D60B24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600" b="1" dirty="0">
                <a:latin typeface="Arial" panose="020B0604020202020204" pitchFamily="34" charset="0"/>
                <a:cs typeface="Arial" panose="020B0604020202020204" pitchFamily="34" charset="0"/>
              </a:rPr>
              <a:t>p.6</a:t>
            </a:r>
            <a:endParaRPr lang="en-US" sz="3200" dirty="0"/>
          </a:p>
        </p:txBody>
      </p:sp>
      <p:pic>
        <p:nvPicPr>
          <p:cNvPr id="5" name="Content Placeholder 4">
            <a:extLst>
              <a:ext uri="{FF2B5EF4-FFF2-40B4-BE49-F238E27FC236}">
                <a16:creationId xmlns:a16="http://schemas.microsoft.com/office/drawing/2014/main" id="{75000301-F39A-DD24-BCFF-F1696106A026}"/>
              </a:ext>
            </a:extLst>
          </p:cNvPr>
          <p:cNvPicPr>
            <a:picLocks noGrp="1" noChangeAspect="1"/>
          </p:cNvPicPr>
          <p:nvPr>
            <p:ph idx="1"/>
          </p:nvPr>
        </p:nvPicPr>
        <p:blipFill>
          <a:blip r:embed="rId2"/>
          <a:stretch>
            <a:fillRect/>
          </a:stretch>
        </p:blipFill>
        <p:spPr>
          <a:xfrm>
            <a:off x="2576843" y="1483743"/>
            <a:ext cx="6704487" cy="4796287"/>
          </a:xfrm>
          <a:prstGeom prst="rect">
            <a:avLst/>
          </a:prstGeom>
        </p:spPr>
      </p:pic>
      <p:sp>
        <p:nvSpPr>
          <p:cNvPr id="4" name="Slide Number Placeholder 3">
            <a:extLst>
              <a:ext uri="{FF2B5EF4-FFF2-40B4-BE49-F238E27FC236}">
                <a16:creationId xmlns:a16="http://schemas.microsoft.com/office/drawing/2014/main" id="{266E94ED-27AB-9B16-F981-DA67560CABB4}"/>
              </a:ext>
            </a:extLst>
          </p:cNvPr>
          <p:cNvSpPr>
            <a:spLocks noGrp="1"/>
          </p:cNvSpPr>
          <p:nvPr>
            <p:ph type="sldNum" sz="quarter" idx="12"/>
          </p:nvPr>
        </p:nvSpPr>
        <p:spPr/>
        <p:txBody>
          <a:bodyPr/>
          <a:lstStyle/>
          <a:p>
            <a:fld id="{152F3016-AA69-416D-BDB0-983B3F31D3A9}" type="slidenum">
              <a:rPr lang="en-US" smtClean="0"/>
              <a:t>13</a:t>
            </a:fld>
            <a:endParaRPr lang="en-US" dirty="0"/>
          </a:p>
        </p:txBody>
      </p:sp>
    </p:spTree>
    <p:extLst>
      <p:ext uri="{BB962C8B-B14F-4D97-AF65-F5344CB8AC3E}">
        <p14:creationId xmlns:p14="http://schemas.microsoft.com/office/powerpoint/2010/main" val="201653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30A1-549C-A2E0-0636-AFE984B3B6D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600" b="1" dirty="0">
                <a:latin typeface="Arial" panose="020B0604020202020204" pitchFamily="34" charset="0"/>
                <a:cs typeface="Arial" panose="020B0604020202020204" pitchFamily="34" charset="0"/>
              </a:rPr>
              <a:t>p.7</a:t>
            </a:r>
            <a:endParaRPr lang="en-US" sz="3200" dirty="0"/>
          </a:p>
        </p:txBody>
      </p:sp>
      <p:pic>
        <p:nvPicPr>
          <p:cNvPr id="5" name="Content Placeholder 4">
            <a:extLst>
              <a:ext uri="{FF2B5EF4-FFF2-40B4-BE49-F238E27FC236}">
                <a16:creationId xmlns:a16="http://schemas.microsoft.com/office/drawing/2014/main" id="{B1AFEE0F-5C85-19C8-4074-6DEC412642BB}"/>
              </a:ext>
            </a:extLst>
          </p:cNvPr>
          <p:cNvPicPr>
            <a:picLocks noGrp="1" noChangeAspect="1"/>
          </p:cNvPicPr>
          <p:nvPr>
            <p:ph idx="1"/>
          </p:nvPr>
        </p:nvPicPr>
        <p:blipFill>
          <a:blip r:embed="rId2"/>
          <a:stretch>
            <a:fillRect/>
          </a:stretch>
        </p:blipFill>
        <p:spPr>
          <a:xfrm>
            <a:off x="1694170" y="1328469"/>
            <a:ext cx="6035098" cy="4770857"/>
          </a:xfrm>
          <a:prstGeom prst="rect">
            <a:avLst/>
          </a:prstGeom>
        </p:spPr>
      </p:pic>
      <p:sp>
        <p:nvSpPr>
          <p:cNvPr id="4" name="Slide Number Placeholder 3">
            <a:extLst>
              <a:ext uri="{FF2B5EF4-FFF2-40B4-BE49-F238E27FC236}">
                <a16:creationId xmlns:a16="http://schemas.microsoft.com/office/drawing/2014/main" id="{BA825A8D-DE0A-E639-5F65-1E369A37CCD1}"/>
              </a:ext>
            </a:extLst>
          </p:cNvPr>
          <p:cNvSpPr>
            <a:spLocks noGrp="1"/>
          </p:cNvSpPr>
          <p:nvPr>
            <p:ph type="sldNum" sz="quarter" idx="12"/>
          </p:nvPr>
        </p:nvSpPr>
        <p:spPr/>
        <p:txBody>
          <a:bodyPr/>
          <a:lstStyle/>
          <a:p>
            <a:fld id="{152F3016-AA69-416D-BDB0-983B3F31D3A9}" type="slidenum">
              <a:rPr lang="en-US" smtClean="0"/>
              <a:t>14</a:t>
            </a:fld>
            <a:endParaRPr lang="en-US" dirty="0"/>
          </a:p>
        </p:txBody>
      </p:sp>
    </p:spTree>
    <p:extLst>
      <p:ext uri="{BB962C8B-B14F-4D97-AF65-F5344CB8AC3E}">
        <p14:creationId xmlns:p14="http://schemas.microsoft.com/office/powerpoint/2010/main" val="389419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265-F953-E485-B1D4-E0463FA20C81}"/>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600" b="1" dirty="0">
                <a:latin typeface="Arial" panose="020B0604020202020204" pitchFamily="34" charset="0"/>
                <a:cs typeface="Arial" panose="020B0604020202020204" pitchFamily="34" charset="0"/>
              </a:rPr>
              <a:t>p.8</a:t>
            </a:r>
            <a:endParaRPr lang="en-US" sz="3200" dirty="0"/>
          </a:p>
        </p:txBody>
      </p:sp>
      <p:pic>
        <p:nvPicPr>
          <p:cNvPr id="5" name="Content Placeholder 4">
            <a:extLst>
              <a:ext uri="{FF2B5EF4-FFF2-40B4-BE49-F238E27FC236}">
                <a16:creationId xmlns:a16="http://schemas.microsoft.com/office/drawing/2014/main" id="{62E25685-E7F4-2F4B-695F-B7D72D5D70DF}"/>
              </a:ext>
            </a:extLst>
          </p:cNvPr>
          <p:cNvPicPr>
            <a:picLocks noGrp="1" noChangeAspect="1"/>
          </p:cNvPicPr>
          <p:nvPr>
            <p:ph idx="1"/>
          </p:nvPr>
        </p:nvPicPr>
        <p:blipFill>
          <a:blip r:embed="rId2"/>
          <a:stretch>
            <a:fillRect/>
          </a:stretch>
        </p:blipFill>
        <p:spPr>
          <a:xfrm>
            <a:off x="2046533" y="1371599"/>
            <a:ext cx="6378416" cy="5121275"/>
          </a:xfrm>
          <a:prstGeom prst="rect">
            <a:avLst/>
          </a:prstGeom>
        </p:spPr>
      </p:pic>
      <p:sp>
        <p:nvSpPr>
          <p:cNvPr id="4" name="Slide Number Placeholder 3">
            <a:extLst>
              <a:ext uri="{FF2B5EF4-FFF2-40B4-BE49-F238E27FC236}">
                <a16:creationId xmlns:a16="http://schemas.microsoft.com/office/drawing/2014/main" id="{4496C44A-B78F-A43D-BD1F-64613F5C5BD4}"/>
              </a:ext>
            </a:extLst>
          </p:cNvPr>
          <p:cNvSpPr>
            <a:spLocks noGrp="1"/>
          </p:cNvSpPr>
          <p:nvPr>
            <p:ph type="sldNum" sz="quarter" idx="12"/>
          </p:nvPr>
        </p:nvSpPr>
        <p:spPr/>
        <p:txBody>
          <a:bodyPr/>
          <a:lstStyle/>
          <a:p>
            <a:fld id="{152F3016-AA69-416D-BDB0-983B3F31D3A9}" type="slidenum">
              <a:rPr lang="en-US" smtClean="0"/>
              <a:t>15</a:t>
            </a:fld>
            <a:endParaRPr lang="en-US" dirty="0"/>
          </a:p>
        </p:txBody>
      </p:sp>
    </p:spTree>
    <p:extLst>
      <p:ext uri="{BB962C8B-B14F-4D97-AF65-F5344CB8AC3E}">
        <p14:creationId xmlns:p14="http://schemas.microsoft.com/office/powerpoint/2010/main" val="43156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AA31-4EA8-08D2-C48E-586BCA6FC7CF}"/>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600" b="1" dirty="0">
                <a:latin typeface="Arial" panose="020B0604020202020204" pitchFamily="34" charset="0"/>
                <a:cs typeface="Arial" panose="020B0604020202020204" pitchFamily="34" charset="0"/>
              </a:rPr>
              <a:t>p.9</a:t>
            </a:r>
            <a:endParaRPr lang="en-US" sz="3200" dirty="0"/>
          </a:p>
        </p:txBody>
      </p:sp>
      <p:pic>
        <p:nvPicPr>
          <p:cNvPr id="5" name="Content Placeholder 4">
            <a:extLst>
              <a:ext uri="{FF2B5EF4-FFF2-40B4-BE49-F238E27FC236}">
                <a16:creationId xmlns:a16="http://schemas.microsoft.com/office/drawing/2014/main" id="{A78BEB5C-1382-82DB-1B12-D4D04AD776DA}"/>
              </a:ext>
            </a:extLst>
          </p:cNvPr>
          <p:cNvPicPr>
            <a:picLocks noGrp="1" noChangeAspect="1"/>
          </p:cNvPicPr>
          <p:nvPr>
            <p:ph idx="1"/>
          </p:nvPr>
        </p:nvPicPr>
        <p:blipFill>
          <a:blip r:embed="rId2"/>
          <a:stretch>
            <a:fillRect/>
          </a:stretch>
        </p:blipFill>
        <p:spPr>
          <a:xfrm>
            <a:off x="1553791" y="1368456"/>
            <a:ext cx="5442232" cy="4851189"/>
          </a:xfrm>
          <a:prstGeom prst="rect">
            <a:avLst/>
          </a:prstGeom>
        </p:spPr>
      </p:pic>
      <p:sp>
        <p:nvSpPr>
          <p:cNvPr id="4" name="Slide Number Placeholder 3">
            <a:extLst>
              <a:ext uri="{FF2B5EF4-FFF2-40B4-BE49-F238E27FC236}">
                <a16:creationId xmlns:a16="http://schemas.microsoft.com/office/drawing/2014/main" id="{2D25B0A6-C58F-E86C-62C0-6DE5FF1575A6}"/>
              </a:ext>
            </a:extLst>
          </p:cNvPr>
          <p:cNvSpPr>
            <a:spLocks noGrp="1"/>
          </p:cNvSpPr>
          <p:nvPr>
            <p:ph type="sldNum" sz="quarter" idx="12"/>
          </p:nvPr>
        </p:nvSpPr>
        <p:spPr/>
        <p:txBody>
          <a:bodyPr/>
          <a:lstStyle/>
          <a:p>
            <a:fld id="{152F3016-AA69-416D-BDB0-983B3F31D3A9}" type="slidenum">
              <a:rPr lang="en-US" smtClean="0"/>
              <a:t>16</a:t>
            </a:fld>
            <a:endParaRPr lang="en-US" dirty="0"/>
          </a:p>
        </p:txBody>
      </p:sp>
    </p:spTree>
    <p:extLst>
      <p:ext uri="{BB962C8B-B14F-4D97-AF65-F5344CB8AC3E}">
        <p14:creationId xmlns:p14="http://schemas.microsoft.com/office/powerpoint/2010/main" val="270860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52B7-58B0-C918-D4A2-76E984F84BC8}"/>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600" b="1" dirty="0">
                <a:latin typeface="Arial" panose="020B0604020202020204" pitchFamily="34" charset="0"/>
                <a:cs typeface="Arial" panose="020B0604020202020204" pitchFamily="34" charset="0"/>
              </a:rPr>
              <a:t>p.10</a:t>
            </a:r>
            <a:endParaRPr lang="en-US" sz="3200" dirty="0"/>
          </a:p>
        </p:txBody>
      </p:sp>
      <p:pic>
        <p:nvPicPr>
          <p:cNvPr id="5" name="Content Placeholder 4">
            <a:extLst>
              <a:ext uri="{FF2B5EF4-FFF2-40B4-BE49-F238E27FC236}">
                <a16:creationId xmlns:a16="http://schemas.microsoft.com/office/drawing/2014/main" id="{C69478F0-9708-7C50-36EE-DAB0B51334D2}"/>
              </a:ext>
            </a:extLst>
          </p:cNvPr>
          <p:cNvPicPr>
            <a:picLocks noGrp="1" noChangeAspect="1"/>
          </p:cNvPicPr>
          <p:nvPr>
            <p:ph idx="1"/>
          </p:nvPr>
        </p:nvPicPr>
        <p:blipFill>
          <a:blip r:embed="rId2"/>
          <a:stretch>
            <a:fillRect/>
          </a:stretch>
        </p:blipFill>
        <p:spPr>
          <a:xfrm>
            <a:off x="1806256" y="1515074"/>
            <a:ext cx="5215186" cy="4351338"/>
          </a:xfrm>
          <a:prstGeom prst="rect">
            <a:avLst/>
          </a:prstGeom>
        </p:spPr>
      </p:pic>
      <p:sp>
        <p:nvSpPr>
          <p:cNvPr id="4" name="Slide Number Placeholder 3">
            <a:extLst>
              <a:ext uri="{FF2B5EF4-FFF2-40B4-BE49-F238E27FC236}">
                <a16:creationId xmlns:a16="http://schemas.microsoft.com/office/drawing/2014/main" id="{137202D4-9212-C09D-BCC5-F6704077FC12}"/>
              </a:ext>
            </a:extLst>
          </p:cNvPr>
          <p:cNvSpPr>
            <a:spLocks noGrp="1"/>
          </p:cNvSpPr>
          <p:nvPr>
            <p:ph type="sldNum" sz="quarter" idx="12"/>
          </p:nvPr>
        </p:nvSpPr>
        <p:spPr/>
        <p:txBody>
          <a:bodyPr/>
          <a:lstStyle/>
          <a:p>
            <a:fld id="{152F3016-AA69-416D-BDB0-983B3F31D3A9}" type="slidenum">
              <a:rPr lang="en-US" smtClean="0"/>
              <a:t>17</a:t>
            </a:fld>
            <a:endParaRPr lang="en-US" dirty="0"/>
          </a:p>
        </p:txBody>
      </p:sp>
    </p:spTree>
    <p:extLst>
      <p:ext uri="{BB962C8B-B14F-4D97-AF65-F5344CB8AC3E}">
        <p14:creationId xmlns:p14="http://schemas.microsoft.com/office/powerpoint/2010/main" val="62620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0B0-26FA-14A7-D2EE-C4139EB1F0C5}"/>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MINUTES OF ANNUAL MEETING, CON’T,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p.11</a:t>
            </a:r>
            <a:endParaRPr lang="en-US" dirty="0"/>
          </a:p>
        </p:txBody>
      </p:sp>
      <p:pic>
        <p:nvPicPr>
          <p:cNvPr id="5" name="Content Placeholder 4">
            <a:extLst>
              <a:ext uri="{FF2B5EF4-FFF2-40B4-BE49-F238E27FC236}">
                <a16:creationId xmlns:a16="http://schemas.microsoft.com/office/drawing/2014/main" id="{87D67DD5-1F1B-AB45-B081-FDEB41F33483}"/>
              </a:ext>
            </a:extLst>
          </p:cNvPr>
          <p:cNvPicPr>
            <a:picLocks noGrp="1" noChangeAspect="1"/>
          </p:cNvPicPr>
          <p:nvPr>
            <p:ph idx="1"/>
          </p:nvPr>
        </p:nvPicPr>
        <p:blipFill>
          <a:blip r:embed="rId2"/>
          <a:stretch>
            <a:fillRect/>
          </a:stretch>
        </p:blipFill>
        <p:spPr>
          <a:xfrm>
            <a:off x="2088943" y="1368424"/>
            <a:ext cx="5545434" cy="4859847"/>
          </a:xfrm>
          <a:prstGeom prst="rect">
            <a:avLst/>
          </a:prstGeom>
        </p:spPr>
      </p:pic>
      <p:sp>
        <p:nvSpPr>
          <p:cNvPr id="4" name="Slide Number Placeholder 3">
            <a:extLst>
              <a:ext uri="{FF2B5EF4-FFF2-40B4-BE49-F238E27FC236}">
                <a16:creationId xmlns:a16="http://schemas.microsoft.com/office/drawing/2014/main" id="{B3A8FC4F-1CFF-1643-918C-FDF4B906EAD9}"/>
              </a:ext>
            </a:extLst>
          </p:cNvPr>
          <p:cNvSpPr>
            <a:spLocks noGrp="1"/>
          </p:cNvSpPr>
          <p:nvPr>
            <p:ph type="sldNum" sz="quarter" idx="12"/>
          </p:nvPr>
        </p:nvSpPr>
        <p:spPr/>
        <p:txBody>
          <a:bodyPr/>
          <a:lstStyle/>
          <a:p>
            <a:fld id="{152F3016-AA69-416D-BDB0-983B3F31D3A9}" type="slidenum">
              <a:rPr lang="en-US" smtClean="0"/>
              <a:t>18</a:t>
            </a:fld>
            <a:endParaRPr lang="en-US" dirty="0"/>
          </a:p>
        </p:txBody>
      </p:sp>
    </p:spTree>
    <p:extLst>
      <p:ext uri="{BB962C8B-B14F-4D97-AF65-F5344CB8AC3E}">
        <p14:creationId xmlns:p14="http://schemas.microsoft.com/office/powerpoint/2010/main" val="315526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339C-C089-F4B5-3F36-735176F208A4}"/>
              </a:ext>
            </a:extLst>
          </p:cNvPr>
          <p:cNvSpPr>
            <a:spLocks noGrp="1"/>
          </p:cNvSpPr>
          <p:nvPr>
            <p:ph type="title"/>
          </p:nvPr>
        </p:nvSpPr>
        <p:spPr>
          <a:xfrm>
            <a:off x="1078302" y="365126"/>
            <a:ext cx="10275498" cy="920210"/>
          </a:xfrm>
        </p:spPr>
        <p:txBody>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MINUTES OF ANNUAL MEETING, CON’T,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 12</a:t>
            </a:r>
            <a:endParaRPr lang="en-US" dirty="0"/>
          </a:p>
        </p:txBody>
      </p:sp>
      <p:sp>
        <p:nvSpPr>
          <p:cNvPr id="3" name="Content Placeholder 2">
            <a:extLst>
              <a:ext uri="{FF2B5EF4-FFF2-40B4-BE49-F238E27FC236}">
                <a16:creationId xmlns:a16="http://schemas.microsoft.com/office/drawing/2014/main" id="{6B28258A-9D1C-ABCE-476E-FF1240AD4381}"/>
              </a:ext>
            </a:extLst>
          </p:cNvPr>
          <p:cNvSpPr>
            <a:spLocks noGrp="1"/>
          </p:cNvSpPr>
          <p:nvPr>
            <p:ph idx="1"/>
          </p:nvPr>
        </p:nvSpPr>
        <p:spPr>
          <a:xfrm>
            <a:off x="724619" y="1078302"/>
            <a:ext cx="10629181" cy="5414573"/>
          </a:xfrm>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6618D1FD-4FE5-BA54-ABBA-86C4B4A48959}"/>
              </a:ext>
            </a:extLst>
          </p:cNvPr>
          <p:cNvSpPr>
            <a:spLocks noGrp="1"/>
          </p:cNvSpPr>
          <p:nvPr>
            <p:ph type="sldNum" sz="quarter" idx="12"/>
          </p:nvPr>
        </p:nvSpPr>
        <p:spPr/>
        <p:txBody>
          <a:bodyPr/>
          <a:lstStyle/>
          <a:p>
            <a:fld id="{152F3016-AA69-416D-BDB0-983B3F31D3A9}" type="slidenum">
              <a:rPr lang="en-US" smtClean="0"/>
              <a:t>19</a:t>
            </a:fld>
            <a:endParaRPr lang="en-US" dirty="0"/>
          </a:p>
        </p:txBody>
      </p:sp>
      <p:pic>
        <p:nvPicPr>
          <p:cNvPr id="5" name="Picture 4">
            <a:extLst>
              <a:ext uri="{FF2B5EF4-FFF2-40B4-BE49-F238E27FC236}">
                <a16:creationId xmlns:a16="http://schemas.microsoft.com/office/drawing/2014/main" id="{8A2C55C7-BE93-770E-55C8-FB8E47885F93}"/>
              </a:ext>
            </a:extLst>
          </p:cNvPr>
          <p:cNvPicPr>
            <a:picLocks noChangeAspect="1"/>
          </p:cNvPicPr>
          <p:nvPr/>
        </p:nvPicPr>
        <p:blipFill>
          <a:blip r:embed="rId2"/>
          <a:stretch>
            <a:fillRect/>
          </a:stretch>
        </p:blipFill>
        <p:spPr>
          <a:xfrm>
            <a:off x="1899249" y="1919923"/>
            <a:ext cx="5943600" cy="4501896"/>
          </a:xfrm>
          <a:prstGeom prst="rect">
            <a:avLst/>
          </a:prstGeom>
        </p:spPr>
      </p:pic>
    </p:spTree>
    <p:extLst>
      <p:ext uri="{BB962C8B-B14F-4D97-AF65-F5344CB8AC3E}">
        <p14:creationId xmlns:p14="http://schemas.microsoft.com/office/powerpoint/2010/main" val="146825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2"/>
            <a:ext cx="7772400" cy="1704701"/>
          </a:xfrm>
        </p:spPr>
        <p:txBody>
          <a:bodyPr>
            <a:normAutofit fontScale="90000"/>
          </a:bodyPr>
          <a:lstStyle/>
          <a:p>
            <a:r>
              <a:rPr lang="en-US" b="1" dirty="0">
                <a:latin typeface="Times New Roman" panose="02020603050405020304" pitchFamily="18" charset="0"/>
                <a:cs typeface="Times New Roman" panose="02020603050405020304" pitchFamily="18" charset="0"/>
              </a:rPr>
              <a:t>CHRIST CHURCH EPISCOPAL</a:t>
            </a:r>
          </a:p>
        </p:txBody>
      </p:sp>
      <p:sp>
        <p:nvSpPr>
          <p:cNvPr id="3" name="Subtitle 2"/>
          <p:cNvSpPr>
            <a:spLocks noGrp="1"/>
          </p:cNvSpPr>
          <p:nvPr>
            <p:ph type="subTitle" idx="1"/>
          </p:nvPr>
        </p:nvSpPr>
        <p:spPr>
          <a:xfrm>
            <a:off x="2895600" y="3013166"/>
            <a:ext cx="6400800" cy="3006632"/>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Annual Meeting</a:t>
            </a:r>
          </a:p>
          <a:p>
            <a:r>
              <a:rPr lang="en-US" sz="3200" dirty="0">
                <a:latin typeface="Times New Roman" panose="02020603050405020304" pitchFamily="18" charset="0"/>
                <a:cs typeface="Times New Roman" panose="02020603050405020304" pitchFamily="18" charset="0"/>
              </a:rPr>
              <a:t>February 2, 2025</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Call to Order:</a:t>
            </a:r>
          </a:p>
          <a:p>
            <a:r>
              <a:rPr lang="en-US" sz="3200" dirty="0">
                <a:solidFill>
                  <a:schemeClr val="tx1"/>
                </a:solidFill>
                <a:latin typeface="Times New Roman" panose="02020603050405020304" pitchFamily="18" charset="0"/>
                <a:cs typeface="Times New Roman" panose="02020603050405020304" pitchFamily="18" charset="0"/>
              </a:rPr>
              <a:t>Opening Prayer:</a:t>
            </a:r>
          </a:p>
        </p:txBody>
      </p:sp>
      <p:sp>
        <p:nvSpPr>
          <p:cNvPr id="4" name="Slide Number Placeholder 3">
            <a:extLst>
              <a:ext uri="{FF2B5EF4-FFF2-40B4-BE49-F238E27FC236}">
                <a16:creationId xmlns:a16="http://schemas.microsoft.com/office/drawing/2014/main" id="{E8CC0E3A-9260-13E5-5759-E3D2B9D08C69}"/>
              </a:ext>
            </a:extLst>
          </p:cNvPr>
          <p:cNvSpPr>
            <a:spLocks noGrp="1"/>
          </p:cNvSpPr>
          <p:nvPr>
            <p:ph type="sldNum" sz="quarter" idx="12"/>
          </p:nvPr>
        </p:nvSpPr>
        <p:spPr/>
        <p:txBody>
          <a:bodyPr/>
          <a:lstStyle/>
          <a:p>
            <a:fld id="{152F3016-AA69-416D-BDB0-983B3F31D3A9}" type="slidenum">
              <a:rPr lang="en-US" smtClean="0"/>
              <a:t>2</a:t>
            </a:fld>
            <a:endParaRPr lang="en-US" dirty="0"/>
          </a:p>
        </p:txBody>
      </p:sp>
    </p:spTree>
    <p:extLst>
      <p:ext uri="{BB962C8B-B14F-4D97-AF65-F5344CB8AC3E}">
        <p14:creationId xmlns:p14="http://schemas.microsoft.com/office/powerpoint/2010/main" val="137713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C31E-8C0F-AB91-1E82-9E0EB6625DFA}"/>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MINUTES OF ANNUAL MEETING, CON’T,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p.13</a:t>
            </a:r>
            <a:endParaRPr lang="en-US" dirty="0"/>
          </a:p>
        </p:txBody>
      </p:sp>
      <p:sp>
        <p:nvSpPr>
          <p:cNvPr id="3" name="Slide Number Placeholder 2">
            <a:extLst>
              <a:ext uri="{FF2B5EF4-FFF2-40B4-BE49-F238E27FC236}">
                <a16:creationId xmlns:a16="http://schemas.microsoft.com/office/drawing/2014/main" id="{57DFA3A3-E68B-6044-3FA8-6B976BECB884}"/>
              </a:ext>
            </a:extLst>
          </p:cNvPr>
          <p:cNvSpPr>
            <a:spLocks noGrp="1"/>
          </p:cNvSpPr>
          <p:nvPr>
            <p:ph type="sldNum" sz="quarter" idx="12"/>
          </p:nvPr>
        </p:nvSpPr>
        <p:spPr/>
        <p:txBody>
          <a:bodyPr/>
          <a:lstStyle/>
          <a:p>
            <a:fld id="{152F3016-AA69-416D-BDB0-983B3F31D3A9}" type="slidenum">
              <a:rPr lang="en-US" smtClean="0"/>
              <a:t>20</a:t>
            </a:fld>
            <a:endParaRPr lang="en-US" dirty="0"/>
          </a:p>
        </p:txBody>
      </p:sp>
      <p:pic>
        <p:nvPicPr>
          <p:cNvPr id="4" name="Picture 3">
            <a:extLst>
              <a:ext uri="{FF2B5EF4-FFF2-40B4-BE49-F238E27FC236}">
                <a16:creationId xmlns:a16="http://schemas.microsoft.com/office/drawing/2014/main" id="{7BD56855-A5EB-3EEB-11E7-4254E1904F3F}"/>
              </a:ext>
            </a:extLst>
          </p:cNvPr>
          <p:cNvPicPr>
            <a:picLocks noChangeAspect="1"/>
          </p:cNvPicPr>
          <p:nvPr/>
        </p:nvPicPr>
        <p:blipFill>
          <a:blip r:embed="rId2"/>
          <a:stretch>
            <a:fillRect/>
          </a:stretch>
        </p:blipFill>
        <p:spPr>
          <a:xfrm>
            <a:off x="2191109" y="1690688"/>
            <a:ext cx="6039928" cy="4574858"/>
          </a:xfrm>
          <a:prstGeom prst="rect">
            <a:avLst/>
          </a:prstGeom>
        </p:spPr>
      </p:pic>
    </p:spTree>
    <p:extLst>
      <p:ext uri="{BB962C8B-B14F-4D97-AF65-F5344CB8AC3E}">
        <p14:creationId xmlns:p14="http://schemas.microsoft.com/office/powerpoint/2010/main" val="288319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D353-294D-7F4D-BECE-FA2EAA42DCD3}"/>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MINUTES OF ANNUAL MEETING, CON’T,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p.14</a:t>
            </a:r>
            <a:endParaRPr lang="en-US" dirty="0"/>
          </a:p>
        </p:txBody>
      </p:sp>
      <p:sp>
        <p:nvSpPr>
          <p:cNvPr id="3" name="Slide Number Placeholder 2">
            <a:extLst>
              <a:ext uri="{FF2B5EF4-FFF2-40B4-BE49-F238E27FC236}">
                <a16:creationId xmlns:a16="http://schemas.microsoft.com/office/drawing/2014/main" id="{6BF9F4D5-23EB-E155-A52E-66B1A314578C}"/>
              </a:ext>
            </a:extLst>
          </p:cNvPr>
          <p:cNvSpPr>
            <a:spLocks noGrp="1"/>
          </p:cNvSpPr>
          <p:nvPr>
            <p:ph type="sldNum" sz="quarter" idx="12"/>
          </p:nvPr>
        </p:nvSpPr>
        <p:spPr/>
        <p:txBody>
          <a:bodyPr/>
          <a:lstStyle/>
          <a:p>
            <a:fld id="{152F3016-AA69-416D-BDB0-983B3F31D3A9}" type="slidenum">
              <a:rPr lang="en-US" smtClean="0"/>
              <a:t>21</a:t>
            </a:fld>
            <a:endParaRPr lang="en-US" dirty="0"/>
          </a:p>
        </p:txBody>
      </p:sp>
      <p:pic>
        <p:nvPicPr>
          <p:cNvPr id="5" name="Picture 4">
            <a:extLst>
              <a:ext uri="{FF2B5EF4-FFF2-40B4-BE49-F238E27FC236}">
                <a16:creationId xmlns:a16="http://schemas.microsoft.com/office/drawing/2014/main" id="{160381FF-6609-18FF-8B39-567281D523CF}"/>
              </a:ext>
            </a:extLst>
          </p:cNvPr>
          <p:cNvPicPr>
            <a:picLocks noChangeAspect="1"/>
          </p:cNvPicPr>
          <p:nvPr/>
        </p:nvPicPr>
        <p:blipFill>
          <a:blip r:embed="rId2"/>
          <a:stretch>
            <a:fillRect/>
          </a:stretch>
        </p:blipFill>
        <p:spPr>
          <a:xfrm>
            <a:off x="1821611" y="1385977"/>
            <a:ext cx="5943600" cy="4724400"/>
          </a:xfrm>
          <a:prstGeom prst="rect">
            <a:avLst/>
          </a:prstGeom>
        </p:spPr>
      </p:pic>
    </p:spTree>
    <p:extLst>
      <p:ext uri="{BB962C8B-B14F-4D97-AF65-F5344CB8AC3E}">
        <p14:creationId xmlns:p14="http://schemas.microsoft.com/office/powerpoint/2010/main" val="70409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6EEC-785D-6963-6449-53F4860EA942}"/>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MINUTES OF ANNUAL MEETING, CON’T,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p.15</a:t>
            </a:r>
            <a:endParaRPr lang="en-US" dirty="0"/>
          </a:p>
        </p:txBody>
      </p:sp>
      <p:sp>
        <p:nvSpPr>
          <p:cNvPr id="3" name="Slide Number Placeholder 2">
            <a:extLst>
              <a:ext uri="{FF2B5EF4-FFF2-40B4-BE49-F238E27FC236}">
                <a16:creationId xmlns:a16="http://schemas.microsoft.com/office/drawing/2014/main" id="{752513F3-9D2F-F04D-D100-CF6721A5A1D9}"/>
              </a:ext>
            </a:extLst>
          </p:cNvPr>
          <p:cNvSpPr>
            <a:spLocks noGrp="1"/>
          </p:cNvSpPr>
          <p:nvPr>
            <p:ph type="sldNum" sz="quarter" idx="12"/>
          </p:nvPr>
        </p:nvSpPr>
        <p:spPr/>
        <p:txBody>
          <a:bodyPr/>
          <a:lstStyle/>
          <a:p>
            <a:fld id="{152F3016-AA69-416D-BDB0-983B3F31D3A9}" type="slidenum">
              <a:rPr lang="en-US" smtClean="0"/>
              <a:t>22</a:t>
            </a:fld>
            <a:endParaRPr lang="en-US" dirty="0"/>
          </a:p>
        </p:txBody>
      </p:sp>
      <p:pic>
        <p:nvPicPr>
          <p:cNvPr id="5" name="Picture 4">
            <a:extLst>
              <a:ext uri="{FF2B5EF4-FFF2-40B4-BE49-F238E27FC236}">
                <a16:creationId xmlns:a16="http://schemas.microsoft.com/office/drawing/2014/main" id="{014E3C14-4268-9CFA-D32E-801A32CC0016}"/>
              </a:ext>
            </a:extLst>
          </p:cNvPr>
          <p:cNvPicPr>
            <a:picLocks noChangeAspect="1"/>
          </p:cNvPicPr>
          <p:nvPr/>
        </p:nvPicPr>
        <p:blipFill>
          <a:blip r:embed="rId2"/>
          <a:stretch>
            <a:fillRect/>
          </a:stretch>
        </p:blipFill>
        <p:spPr>
          <a:xfrm>
            <a:off x="2158041" y="1309116"/>
            <a:ext cx="5943600" cy="4239768"/>
          </a:xfrm>
          <a:prstGeom prst="rect">
            <a:avLst/>
          </a:prstGeom>
        </p:spPr>
      </p:pic>
    </p:spTree>
    <p:extLst>
      <p:ext uri="{BB962C8B-B14F-4D97-AF65-F5344CB8AC3E}">
        <p14:creationId xmlns:p14="http://schemas.microsoft.com/office/powerpoint/2010/main" val="190625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1AEE-0718-438E-BF9A-C7DB9879F65E}"/>
              </a:ext>
            </a:extLst>
          </p:cNvPr>
          <p:cNvSpPr>
            <a:spLocks noGrp="1"/>
          </p:cNvSpPr>
          <p:nvPr>
            <p:ph type="title"/>
          </p:nvPr>
        </p:nvSpPr>
        <p:spPr>
          <a:xfrm>
            <a:off x="895865" y="587481"/>
            <a:ext cx="10515600" cy="1325563"/>
          </a:xfrm>
        </p:spPr>
        <p:txBody>
          <a:bodyPr/>
          <a:lstStyle/>
          <a:p>
            <a:pPr algn="ctr"/>
            <a:r>
              <a:rPr lang="en-US" dirty="0">
                <a:latin typeface="Times New Roman" panose="02020603050405020304" pitchFamily="18" charset="0"/>
                <a:cs typeface="Times New Roman" panose="02020603050405020304" pitchFamily="18" charset="0"/>
              </a:rPr>
              <a:t>Bishop’s and People’s Warden Report</a:t>
            </a:r>
          </a:p>
        </p:txBody>
      </p:sp>
      <p:sp>
        <p:nvSpPr>
          <p:cNvPr id="3" name="Content Placeholder 2">
            <a:extLst>
              <a:ext uri="{FF2B5EF4-FFF2-40B4-BE49-F238E27FC236}">
                <a16:creationId xmlns:a16="http://schemas.microsoft.com/office/drawing/2014/main" id="{B3DB180C-E408-4F3A-9101-7F789D1BC311}"/>
              </a:ext>
            </a:extLst>
          </p:cNvPr>
          <p:cNvSpPr>
            <a:spLocks noGrp="1"/>
          </p:cNvSpPr>
          <p:nvPr>
            <p:ph idx="1"/>
          </p:nvPr>
        </p:nvSpPr>
        <p:spPr>
          <a:xfrm>
            <a:off x="976563" y="1939297"/>
            <a:ext cx="10515600" cy="4351338"/>
          </a:xfrm>
        </p:spPr>
        <p:txBody>
          <a:bodyPr>
            <a:normAutofit/>
          </a:bodyPr>
          <a:lstStyle/>
          <a:p>
            <a:pPr marL="457200" lvl="1" indent="0">
              <a:buNone/>
            </a:pPr>
            <a:r>
              <a:rPr lang="en-US" sz="2000" dirty="0">
                <a:latin typeface="Arial" panose="020B0604020202020204" pitchFamily="34" charset="0"/>
                <a:cs typeface="Arial" panose="020B0604020202020204" pitchFamily="34" charset="0"/>
                <a:sym typeface="Wingdings" panose="05000000000000000000" pitchFamily="2" charset="2"/>
              </a:rPr>
              <a:t>Dennis Costa will give a report on his role as Bishop’s Warden</a:t>
            </a:r>
          </a:p>
        </p:txBody>
      </p:sp>
      <p:sp>
        <p:nvSpPr>
          <p:cNvPr id="4" name="Slide Number Placeholder 3">
            <a:extLst>
              <a:ext uri="{FF2B5EF4-FFF2-40B4-BE49-F238E27FC236}">
                <a16:creationId xmlns:a16="http://schemas.microsoft.com/office/drawing/2014/main" id="{02095E70-E9F3-5570-C341-6702BF603231}"/>
              </a:ext>
            </a:extLst>
          </p:cNvPr>
          <p:cNvSpPr>
            <a:spLocks noGrp="1"/>
          </p:cNvSpPr>
          <p:nvPr>
            <p:ph type="sldNum" sz="quarter" idx="12"/>
          </p:nvPr>
        </p:nvSpPr>
        <p:spPr/>
        <p:txBody>
          <a:bodyPr/>
          <a:lstStyle/>
          <a:p>
            <a:fld id="{152F3016-AA69-416D-BDB0-983B3F31D3A9}" type="slidenum">
              <a:rPr lang="en-US" smtClean="0"/>
              <a:t>23</a:t>
            </a:fld>
            <a:endParaRPr lang="en-US" dirty="0"/>
          </a:p>
        </p:txBody>
      </p:sp>
    </p:spTree>
    <p:extLst>
      <p:ext uri="{BB962C8B-B14F-4D97-AF65-F5344CB8AC3E}">
        <p14:creationId xmlns:p14="http://schemas.microsoft.com/office/powerpoint/2010/main" val="292345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EB9-3625-3505-CC64-60C5F32EA1FA}"/>
              </a:ext>
            </a:extLst>
          </p:cNvPr>
          <p:cNvSpPr>
            <a:spLocks noGrp="1"/>
          </p:cNvSpPr>
          <p:nvPr>
            <p:ph type="title"/>
          </p:nvPr>
        </p:nvSpPr>
        <p:spPr>
          <a:xfrm>
            <a:off x="4356340" y="365126"/>
            <a:ext cx="4848045" cy="592406"/>
          </a:xfrm>
        </p:spPr>
        <p:txBody>
          <a:bodyPr>
            <a:normAutofit/>
          </a:bodyPr>
          <a:lstStyle/>
          <a:p>
            <a:r>
              <a:rPr lang="en-US" sz="2800" b="1" dirty="0">
                <a:latin typeface="Arial" panose="020B0604020202020204" pitchFamily="34" charset="0"/>
                <a:cs typeface="Arial" panose="020B0604020202020204" pitchFamily="34" charset="0"/>
              </a:rPr>
              <a:t>People’s Warden Report</a:t>
            </a:r>
          </a:p>
        </p:txBody>
      </p:sp>
      <p:sp>
        <p:nvSpPr>
          <p:cNvPr id="3" name="Slide Number Placeholder 2">
            <a:extLst>
              <a:ext uri="{FF2B5EF4-FFF2-40B4-BE49-F238E27FC236}">
                <a16:creationId xmlns:a16="http://schemas.microsoft.com/office/drawing/2014/main" id="{1FB12C3E-6847-9C6D-A623-AFDAD959DF19}"/>
              </a:ext>
            </a:extLst>
          </p:cNvPr>
          <p:cNvSpPr>
            <a:spLocks noGrp="1"/>
          </p:cNvSpPr>
          <p:nvPr>
            <p:ph type="sldNum" sz="quarter" idx="12"/>
          </p:nvPr>
        </p:nvSpPr>
        <p:spPr/>
        <p:txBody>
          <a:bodyPr/>
          <a:lstStyle/>
          <a:p>
            <a:fld id="{152F3016-AA69-416D-BDB0-983B3F31D3A9}" type="slidenum">
              <a:rPr lang="en-US" smtClean="0"/>
              <a:t>24</a:t>
            </a:fld>
            <a:endParaRPr lang="en-US" dirty="0"/>
          </a:p>
        </p:txBody>
      </p:sp>
      <p:pic>
        <p:nvPicPr>
          <p:cNvPr id="4" name="Picture 3">
            <a:extLst>
              <a:ext uri="{FF2B5EF4-FFF2-40B4-BE49-F238E27FC236}">
                <a16:creationId xmlns:a16="http://schemas.microsoft.com/office/drawing/2014/main" id="{3F56FDE6-CD30-D59E-F03C-64F15C7EE16F}"/>
              </a:ext>
            </a:extLst>
          </p:cNvPr>
          <p:cNvPicPr>
            <a:picLocks noChangeAspect="1"/>
          </p:cNvPicPr>
          <p:nvPr/>
        </p:nvPicPr>
        <p:blipFill>
          <a:blip r:embed="rId2"/>
          <a:stretch>
            <a:fillRect/>
          </a:stretch>
        </p:blipFill>
        <p:spPr>
          <a:xfrm>
            <a:off x="1992702" y="879984"/>
            <a:ext cx="6763109" cy="5658928"/>
          </a:xfrm>
          <a:prstGeom prst="rect">
            <a:avLst/>
          </a:prstGeom>
        </p:spPr>
      </p:pic>
    </p:spTree>
    <p:extLst>
      <p:ext uri="{BB962C8B-B14F-4D97-AF65-F5344CB8AC3E}">
        <p14:creationId xmlns:p14="http://schemas.microsoft.com/office/powerpoint/2010/main" val="301775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F2CBA-1497-850D-9DD7-38D7C528A1F5}"/>
              </a:ext>
            </a:extLst>
          </p:cNvPr>
          <p:cNvSpPr>
            <a:spLocks noGrp="1"/>
          </p:cNvSpPr>
          <p:nvPr>
            <p:ph type="sldNum" sz="quarter" idx="12"/>
          </p:nvPr>
        </p:nvSpPr>
        <p:spPr/>
        <p:txBody>
          <a:bodyPr/>
          <a:lstStyle/>
          <a:p>
            <a:fld id="{152F3016-AA69-416D-BDB0-983B3F31D3A9}" type="slidenum">
              <a:rPr lang="en-US" smtClean="0"/>
              <a:t>25</a:t>
            </a:fld>
            <a:endParaRPr lang="en-US" dirty="0"/>
          </a:p>
        </p:txBody>
      </p:sp>
      <p:pic>
        <p:nvPicPr>
          <p:cNvPr id="5" name="Picture 4" descr="A document with numbers and a number of people&#10;&#10;Description automatically generated with medium confidence">
            <a:extLst>
              <a:ext uri="{FF2B5EF4-FFF2-40B4-BE49-F238E27FC236}">
                <a16:creationId xmlns:a16="http://schemas.microsoft.com/office/drawing/2014/main" id="{8A1F9A5B-D9C0-50A2-2C51-464BCA5F2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231" y="0"/>
            <a:ext cx="6849537" cy="6858000"/>
          </a:xfrm>
          <a:prstGeom prst="rect">
            <a:avLst/>
          </a:prstGeom>
        </p:spPr>
      </p:pic>
    </p:spTree>
    <p:extLst>
      <p:ext uri="{BB962C8B-B14F-4D97-AF65-F5344CB8AC3E}">
        <p14:creationId xmlns:p14="http://schemas.microsoft.com/office/powerpoint/2010/main" val="12903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563203-1B61-33D9-DC31-5F00429ED52E}"/>
              </a:ext>
            </a:extLst>
          </p:cNvPr>
          <p:cNvSpPr>
            <a:spLocks noGrp="1"/>
          </p:cNvSpPr>
          <p:nvPr>
            <p:ph type="sldNum" sz="quarter" idx="12"/>
          </p:nvPr>
        </p:nvSpPr>
        <p:spPr/>
        <p:txBody>
          <a:bodyPr/>
          <a:lstStyle/>
          <a:p>
            <a:fld id="{152F3016-AA69-416D-BDB0-983B3F31D3A9}" type="slidenum">
              <a:rPr lang="en-US" smtClean="0"/>
              <a:t>26</a:t>
            </a:fld>
            <a:endParaRPr lang="en-US" dirty="0"/>
          </a:p>
        </p:txBody>
      </p:sp>
      <p:pic>
        <p:nvPicPr>
          <p:cNvPr id="8" name="Picture 7" descr="A document with numbers and numbers&#10;&#10;Description automatically generated">
            <a:extLst>
              <a:ext uri="{FF2B5EF4-FFF2-40B4-BE49-F238E27FC236}">
                <a16:creationId xmlns:a16="http://schemas.microsoft.com/office/drawing/2014/main" id="{000DDB29-EA10-18D6-108B-5C60151D5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63" y="0"/>
            <a:ext cx="6564273" cy="6858000"/>
          </a:xfrm>
          <a:prstGeom prst="rect">
            <a:avLst/>
          </a:prstGeom>
        </p:spPr>
      </p:pic>
    </p:spTree>
    <p:extLst>
      <p:ext uri="{BB962C8B-B14F-4D97-AF65-F5344CB8AC3E}">
        <p14:creationId xmlns:p14="http://schemas.microsoft.com/office/powerpoint/2010/main" val="232871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A381-544D-4F58-AA56-A8EC1EDDD114}"/>
              </a:ext>
            </a:extLst>
          </p:cNvPr>
          <p:cNvSpPr>
            <a:spLocks noGrp="1"/>
          </p:cNvSpPr>
          <p:nvPr>
            <p:ph type="title"/>
          </p:nvPr>
        </p:nvSpPr>
        <p:spPr>
          <a:xfrm>
            <a:off x="838200" y="365126"/>
            <a:ext cx="10515600" cy="741780"/>
          </a:xfrm>
        </p:spPr>
        <p:txBody>
          <a:bodyPr/>
          <a:lstStyle/>
          <a:p>
            <a:pPr algn="ctr"/>
            <a:r>
              <a:rPr lang="en-US" dirty="0">
                <a:latin typeface="Times New Roman" panose="02020603050405020304" pitchFamily="18" charset="0"/>
                <a:cs typeface="Times New Roman" panose="02020603050405020304" pitchFamily="18" charset="0"/>
              </a:rPr>
              <a:t>Altar Guild Report</a:t>
            </a:r>
          </a:p>
        </p:txBody>
      </p:sp>
      <p:sp>
        <p:nvSpPr>
          <p:cNvPr id="3" name="Content Placeholder 2">
            <a:extLst>
              <a:ext uri="{FF2B5EF4-FFF2-40B4-BE49-F238E27FC236}">
                <a16:creationId xmlns:a16="http://schemas.microsoft.com/office/drawing/2014/main" id="{39BFA500-9E20-4702-92F6-073B07DBD4FF}"/>
              </a:ext>
            </a:extLst>
          </p:cNvPr>
          <p:cNvSpPr>
            <a:spLocks noGrp="1"/>
          </p:cNvSpPr>
          <p:nvPr>
            <p:ph idx="1"/>
          </p:nvPr>
        </p:nvSpPr>
        <p:spPr/>
        <p:txBody>
          <a:bodyPr>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1800" dirty="0">
                <a:latin typeface="Arial" panose="020B0604020202020204" pitchFamily="34" charset="0"/>
                <a:cs typeface="Arial" panose="020B0604020202020204" pitchFamily="34" charset="0"/>
              </a:rPr>
              <a:t>Chairs: Meg Greenwell and Janet Britt</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Members:  Meg Greenwell, Linda Sears and Janet and Tim Britt, Jen Valdez</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Our Committee is diligent in setting up for both services each week, as well as preparing the    church for special services, including weddings, funerals, concerts, and baptisms.  We also prepare the church and the altar for the various celebrations in the church calendar – Christmas, Palm Sunday, and Easter.   We also clean all the brass vases, cross, candelabra, etc. so all is shiny for special days.</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The Altar Guild was ecstatic when it was decided NOT to hold services in the QECC.  Moving all the items we need for communion was difficult.  THANK YOU BISHOP’S COMMITTEE.  </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There is one other important need for the Altar and that is for people to sign up for flowers.  There is a sign-up sheet in QECC.  If you bring flowers to Janet on Friday, she will put them out.  MAHALO!</a:t>
            </a:r>
          </a:p>
        </p:txBody>
      </p:sp>
      <p:sp>
        <p:nvSpPr>
          <p:cNvPr id="4" name="Slide Number Placeholder 3">
            <a:extLst>
              <a:ext uri="{FF2B5EF4-FFF2-40B4-BE49-F238E27FC236}">
                <a16:creationId xmlns:a16="http://schemas.microsoft.com/office/drawing/2014/main" id="{F784B561-8930-DC9C-F319-4953F86CD37A}"/>
              </a:ext>
            </a:extLst>
          </p:cNvPr>
          <p:cNvSpPr>
            <a:spLocks noGrp="1"/>
          </p:cNvSpPr>
          <p:nvPr>
            <p:ph type="sldNum" sz="quarter" idx="12"/>
          </p:nvPr>
        </p:nvSpPr>
        <p:spPr/>
        <p:txBody>
          <a:bodyPr/>
          <a:lstStyle/>
          <a:p>
            <a:fld id="{152F3016-AA69-416D-BDB0-983B3F31D3A9}" type="slidenum">
              <a:rPr lang="en-US" smtClean="0"/>
              <a:t>27</a:t>
            </a:fld>
            <a:endParaRPr lang="en-US" dirty="0"/>
          </a:p>
        </p:txBody>
      </p:sp>
    </p:spTree>
    <p:extLst>
      <p:ext uri="{BB962C8B-B14F-4D97-AF65-F5344CB8AC3E}">
        <p14:creationId xmlns:p14="http://schemas.microsoft.com/office/powerpoint/2010/main" val="399876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DA7CF-8992-11DD-60F6-F5ACB9DEAD5E}"/>
              </a:ext>
            </a:extLst>
          </p:cNvPr>
          <p:cNvSpPr>
            <a:spLocks noGrp="1"/>
          </p:cNvSpPr>
          <p:nvPr>
            <p:ph type="sldNum" sz="quarter" idx="12"/>
          </p:nvPr>
        </p:nvSpPr>
        <p:spPr/>
        <p:txBody>
          <a:bodyPr/>
          <a:lstStyle/>
          <a:p>
            <a:fld id="{152F3016-AA69-416D-BDB0-983B3F31D3A9}" type="slidenum">
              <a:rPr lang="en-US" smtClean="0"/>
              <a:t>28</a:t>
            </a:fld>
            <a:endParaRPr lang="en-US" dirty="0"/>
          </a:p>
        </p:txBody>
      </p:sp>
      <p:pic>
        <p:nvPicPr>
          <p:cNvPr id="2" name="Picture 1">
            <a:extLst>
              <a:ext uri="{FF2B5EF4-FFF2-40B4-BE49-F238E27FC236}">
                <a16:creationId xmlns:a16="http://schemas.microsoft.com/office/drawing/2014/main" id="{F7D31ECD-478E-0AF5-CC94-A41004772AFD}"/>
              </a:ext>
            </a:extLst>
          </p:cNvPr>
          <p:cNvPicPr>
            <a:picLocks noChangeAspect="1"/>
          </p:cNvPicPr>
          <p:nvPr/>
        </p:nvPicPr>
        <p:blipFill>
          <a:blip r:embed="rId2"/>
          <a:stretch>
            <a:fillRect/>
          </a:stretch>
        </p:blipFill>
        <p:spPr>
          <a:xfrm>
            <a:off x="3809999" y="381000"/>
            <a:ext cx="4902679" cy="6096000"/>
          </a:xfrm>
          <a:prstGeom prst="rect">
            <a:avLst/>
          </a:prstGeom>
        </p:spPr>
      </p:pic>
      <p:sp>
        <p:nvSpPr>
          <p:cNvPr id="4" name="TextBox 3">
            <a:extLst>
              <a:ext uri="{FF2B5EF4-FFF2-40B4-BE49-F238E27FC236}">
                <a16:creationId xmlns:a16="http://schemas.microsoft.com/office/drawing/2014/main" id="{B66D64CD-B588-BE47-C4C3-D5A7259D22D1}"/>
              </a:ext>
            </a:extLst>
          </p:cNvPr>
          <p:cNvSpPr txBox="1"/>
          <p:nvPr/>
        </p:nvSpPr>
        <p:spPr>
          <a:xfrm>
            <a:off x="1095554" y="1630393"/>
            <a:ext cx="2303254" cy="1754326"/>
          </a:xfrm>
          <a:prstGeom prst="rect">
            <a:avLst/>
          </a:prstGeom>
          <a:noFill/>
        </p:spPr>
        <p:txBody>
          <a:bodyPr wrap="square" rtlCol="0">
            <a:spAutoFit/>
          </a:bodyPr>
          <a:lstStyle/>
          <a:p>
            <a:r>
              <a:rPr lang="en-US" dirty="0"/>
              <a:t>The Poinsettias on the Altar and all along the choir pews made the church extra-beautiful during the Christmas Season.</a:t>
            </a:r>
          </a:p>
        </p:txBody>
      </p:sp>
      <p:sp>
        <p:nvSpPr>
          <p:cNvPr id="6" name="TextBox 5">
            <a:extLst>
              <a:ext uri="{FF2B5EF4-FFF2-40B4-BE49-F238E27FC236}">
                <a16:creationId xmlns:a16="http://schemas.microsoft.com/office/drawing/2014/main" id="{33899222-F5E0-6FB1-EE35-9DF425BCA7A4}"/>
              </a:ext>
            </a:extLst>
          </p:cNvPr>
          <p:cNvSpPr txBox="1"/>
          <p:nvPr/>
        </p:nvSpPr>
        <p:spPr>
          <a:xfrm>
            <a:off x="9204385" y="1785668"/>
            <a:ext cx="2449902" cy="1477328"/>
          </a:xfrm>
          <a:prstGeom prst="rect">
            <a:avLst/>
          </a:prstGeom>
          <a:noFill/>
        </p:spPr>
        <p:txBody>
          <a:bodyPr wrap="square" rtlCol="0">
            <a:spAutoFit/>
          </a:bodyPr>
          <a:lstStyle/>
          <a:p>
            <a:r>
              <a:rPr lang="en-US" dirty="0"/>
              <a:t>This year, a committee is working on getting the painting above the Altar repaired. It is torn in several places.</a:t>
            </a:r>
          </a:p>
        </p:txBody>
      </p:sp>
    </p:spTree>
    <p:extLst>
      <p:ext uri="{BB962C8B-B14F-4D97-AF65-F5344CB8AC3E}">
        <p14:creationId xmlns:p14="http://schemas.microsoft.com/office/powerpoint/2010/main" val="215578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3057-DFBC-4A0C-9474-3A70DADB166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Cemetery Report</a:t>
            </a:r>
          </a:p>
        </p:txBody>
      </p:sp>
      <p:sp>
        <p:nvSpPr>
          <p:cNvPr id="3" name="Content Placeholder 2">
            <a:extLst>
              <a:ext uri="{FF2B5EF4-FFF2-40B4-BE49-F238E27FC236}">
                <a16:creationId xmlns:a16="http://schemas.microsoft.com/office/drawing/2014/main" id="{754803F2-7EB7-48FD-BF12-E588EDDC3B4A}"/>
              </a:ext>
            </a:extLst>
          </p:cNvPr>
          <p:cNvSpPr>
            <a:spLocks noGrp="1"/>
          </p:cNvSpPr>
          <p:nvPr>
            <p:ph idx="1"/>
          </p:nvPr>
        </p:nvSpPr>
        <p:spPr/>
        <p:txBody>
          <a:bodyPr>
            <a:normAutofit/>
          </a:bodyPr>
          <a:lstStyle/>
          <a:p>
            <a:pPr marL="0" marR="0" indent="0">
              <a:lnSpc>
                <a:spcPct val="115000"/>
              </a:lnSpc>
              <a:spcBef>
                <a:spcPts val="0"/>
              </a:spcBef>
              <a:spcAft>
                <a:spcPts val="1000"/>
              </a:spcAft>
              <a:buNone/>
            </a:pPr>
            <a:r>
              <a:rPr lang="en-US" sz="2900" dirty="0">
                <a:latin typeface="Arial" panose="020B0604020202020204" pitchFamily="34" charset="0"/>
                <a:cs typeface="Arial" panose="020B0604020202020204" pitchFamily="34"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A233C3-55AD-68DF-3592-8A71B6B87FE8}"/>
              </a:ext>
            </a:extLst>
          </p:cNvPr>
          <p:cNvSpPr>
            <a:spLocks noGrp="1"/>
          </p:cNvSpPr>
          <p:nvPr>
            <p:ph type="sldNum" sz="quarter" idx="12"/>
          </p:nvPr>
        </p:nvSpPr>
        <p:spPr/>
        <p:txBody>
          <a:bodyPr/>
          <a:lstStyle/>
          <a:p>
            <a:fld id="{152F3016-AA69-416D-BDB0-983B3F31D3A9}" type="slidenum">
              <a:rPr lang="en-US" smtClean="0"/>
              <a:t>29</a:t>
            </a:fld>
            <a:endParaRPr lang="en-US" dirty="0"/>
          </a:p>
        </p:txBody>
      </p:sp>
      <p:pic>
        <p:nvPicPr>
          <p:cNvPr id="6" name="Picture 5">
            <a:extLst>
              <a:ext uri="{FF2B5EF4-FFF2-40B4-BE49-F238E27FC236}">
                <a16:creationId xmlns:a16="http://schemas.microsoft.com/office/drawing/2014/main" id="{24F59707-6768-7106-0BE7-5E44D71872D8}"/>
              </a:ext>
            </a:extLst>
          </p:cNvPr>
          <p:cNvPicPr>
            <a:picLocks noChangeAspect="1"/>
          </p:cNvPicPr>
          <p:nvPr/>
        </p:nvPicPr>
        <p:blipFill>
          <a:blip r:embed="rId2"/>
          <a:stretch>
            <a:fillRect/>
          </a:stretch>
        </p:blipFill>
        <p:spPr>
          <a:xfrm>
            <a:off x="3195587" y="1542797"/>
            <a:ext cx="4425251" cy="5178678"/>
          </a:xfrm>
          <a:prstGeom prst="rect">
            <a:avLst/>
          </a:prstGeom>
        </p:spPr>
      </p:pic>
    </p:spTree>
    <p:extLst>
      <p:ext uri="{BB962C8B-B14F-4D97-AF65-F5344CB8AC3E}">
        <p14:creationId xmlns:p14="http://schemas.microsoft.com/office/powerpoint/2010/main" val="335767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a:t>
            </a:r>
          </a:p>
        </p:txBody>
      </p:sp>
      <p:sp>
        <p:nvSpPr>
          <p:cNvPr id="3" name="Content Placeholder 2"/>
          <p:cNvSpPr>
            <a:spLocks noGrp="1"/>
          </p:cNvSpPr>
          <p:nvPr>
            <p:ph sz="half" idx="1"/>
          </p:nvPr>
        </p:nvSpPr>
        <p:spPr/>
        <p:txBody>
          <a:bodyPr>
            <a:normAutofit fontScale="92500" lnSpcReduction="20000"/>
          </a:bodyPr>
          <a:lstStyle/>
          <a:p>
            <a:pPr>
              <a:buFont typeface="Wingdings"/>
              <a:buChar char="Ø"/>
            </a:pPr>
            <a:r>
              <a:rPr lang="en-US" dirty="0">
                <a:latin typeface="Arial" panose="020B0604020202020204" pitchFamily="34" charset="0"/>
                <a:cs typeface="Arial" panose="020B0604020202020204" pitchFamily="34" charset="0"/>
              </a:rPr>
              <a:t>Reports</a:t>
            </a:r>
          </a:p>
          <a:p>
            <a:pPr lvl="1">
              <a:buFont typeface="Wingdings"/>
              <a:buChar char="Ø"/>
            </a:pPr>
            <a:r>
              <a:rPr lang="en-US" dirty="0">
                <a:latin typeface="Arial" panose="020B0604020202020204" pitchFamily="34" charset="0"/>
                <a:cs typeface="Arial" panose="020B0604020202020204" pitchFamily="34" charset="0"/>
              </a:rPr>
              <a:t>Vicar</a:t>
            </a:r>
          </a:p>
          <a:p>
            <a:pPr lvl="1">
              <a:buFont typeface="Wingdings"/>
              <a:buChar char="Ø"/>
            </a:pPr>
            <a:r>
              <a:rPr lang="en-US" dirty="0">
                <a:latin typeface="Arial" panose="020B0604020202020204" pitchFamily="34" charset="0"/>
                <a:cs typeface="Arial" panose="020B0604020202020204" pitchFamily="34" charset="0"/>
              </a:rPr>
              <a:t>Bishop’s Warden</a:t>
            </a:r>
          </a:p>
          <a:p>
            <a:pPr lvl="1">
              <a:buFont typeface="Wingdings"/>
              <a:buChar char="Ø"/>
            </a:pPr>
            <a:r>
              <a:rPr lang="en-US" dirty="0">
                <a:latin typeface="Arial" panose="020B0604020202020204" pitchFamily="34" charset="0"/>
                <a:cs typeface="Arial" panose="020B0604020202020204" pitchFamily="34" charset="0"/>
              </a:rPr>
              <a:t>People’s Warden’s</a:t>
            </a:r>
          </a:p>
          <a:p>
            <a:pPr lvl="1">
              <a:buFont typeface="Wingdings"/>
              <a:buChar char="Ø"/>
            </a:pPr>
            <a:r>
              <a:rPr lang="en-US" dirty="0">
                <a:latin typeface="Arial" panose="020B0604020202020204" pitchFamily="34" charset="0"/>
                <a:cs typeface="Arial" panose="020B0604020202020204" pitchFamily="34" charset="0"/>
              </a:rPr>
              <a:t>Treasurer Report</a:t>
            </a:r>
          </a:p>
          <a:p>
            <a:pPr marL="457200" lvl="1" indent="0">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200" y="1572126"/>
            <a:ext cx="5181600" cy="4920749"/>
          </a:xfrm>
        </p:spPr>
        <p:txBody>
          <a:bodyPr>
            <a:normAutofit fontScale="92500" lnSpcReduction="20000"/>
          </a:bodyPr>
          <a:lstStyle/>
          <a:p>
            <a:pPr>
              <a:buFont typeface="Wingdings"/>
              <a:buChar char="Ø"/>
            </a:pPr>
            <a:r>
              <a:rPr lang="en-US" dirty="0">
                <a:latin typeface="Arial" panose="020B0604020202020204" pitchFamily="34" charset="0"/>
                <a:cs typeface="Arial" panose="020B0604020202020204" pitchFamily="34" charset="0"/>
              </a:rPr>
              <a:t>Committee Reports/Other Business</a:t>
            </a:r>
          </a:p>
          <a:p>
            <a:pPr lvl="1">
              <a:buFont typeface="Wingdings"/>
              <a:buChar char="Ø"/>
            </a:pPr>
            <a:r>
              <a:rPr lang="en-US" dirty="0">
                <a:latin typeface="Arial" panose="020B0604020202020204" pitchFamily="34" charset="0"/>
                <a:cs typeface="Arial" panose="020B0604020202020204" pitchFamily="34" charset="0"/>
              </a:rPr>
              <a:t>Altar Guild</a:t>
            </a:r>
          </a:p>
          <a:p>
            <a:pPr lvl="1">
              <a:buFont typeface="Wingdings"/>
              <a:buChar char="Ø"/>
            </a:pPr>
            <a:r>
              <a:rPr lang="en-US" dirty="0">
                <a:latin typeface="Arial" panose="020B0604020202020204" pitchFamily="34" charset="0"/>
                <a:cs typeface="Arial" panose="020B0604020202020204" pitchFamily="34" charset="0"/>
              </a:rPr>
              <a:t>Cemetery</a:t>
            </a:r>
          </a:p>
          <a:p>
            <a:pPr lvl="1">
              <a:buFont typeface="Wingdings"/>
              <a:buChar char="Ø"/>
            </a:pPr>
            <a:r>
              <a:rPr lang="en-US" dirty="0">
                <a:latin typeface="Arial" panose="020B0604020202020204" pitchFamily="34" charset="0"/>
                <a:cs typeface="Arial" panose="020B0604020202020204" pitchFamily="34" charset="0"/>
              </a:rPr>
              <a:t>Christian Education</a:t>
            </a:r>
          </a:p>
          <a:p>
            <a:pPr lvl="1">
              <a:buFont typeface="Wingdings"/>
              <a:buChar char="Ø"/>
            </a:pPr>
            <a:r>
              <a:rPr lang="en-US" dirty="0">
                <a:latin typeface="Arial" panose="020B0604020202020204" pitchFamily="34" charset="0"/>
                <a:cs typeface="Arial" panose="020B0604020202020204" pitchFamily="34" charset="0"/>
              </a:rPr>
              <a:t>Communications and Nu’Oli</a:t>
            </a:r>
          </a:p>
          <a:p>
            <a:pPr lvl="1">
              <a:buFont typeface="Wingdings"/>
              <a:buChar char="Ø"/>
            </a:pPr>
            <a:r>
              <a:rPr lang="en-US" dirty="0">
                <a:latin typeface="Arial" panose="020B0604020202020204" pitchFamily="34" charset="0"/>
                <a:cs typeface="Arial" panose="020B0604020202020204" pitchFamily="34" charset="0"/>
              </a:rPr>
              <a:t>Hospitality</a:t>
            </a:r>
          </a:p>
          <a:p>
            <a:pPr lvl="1">
              <a:buFont typeface="Wingdings"/>
              <a:buChar char="Ø"/>
            </a:pPr>
            <a:r>
              <a:rPr lang="en-US" dirty="0">
                <a:latin typeface="Arial" panose="020B0604020202020204" pitchFamily="34" charset="0"/>
                <a:cs typeface="Arial" panose="020B0604020202020204" pitchFamily="34" charset="0"/>
              </a:rPr>
              <a:t>Nominating</a:t>
            </a:r>
          </a:p>
          <a:p>
            <a:pPr lvl="1">
              <a:buFont typeface="Wingdings"/>
              <a:buChar char="Ø"/>
            </a:pPr>
            <a:r>
              <a:rPr lang="en-US" dirty="0">
                <a:latin typeface="Arial" panose="020B0604020202020204" pitchFamily="34" charset="0"/>
                <a:cs typeface="Arial" panose="020B0604020202020204" pitchFamily="34" charset="0"/>
              </a:rPr>
              <a:t>Outreach (and in Vicar’s report)</a:t>
            </a:r>
          </a:p>
          <a:p>
            <a:pPr lvl="1">
              <a:buFont typeface="Wingdings"/>
              <a:buChar char="Ø"/>
            </a:pPr>
            <a:r>
              <a:rPr lang="en-US" dirty="0">
                <a:latin typeface="Arial" panose="020B0604020202020204" pitchFamily="34" charset="0"/>
                <a:cs typeface="Arial" panose="020B0604020202020204" pitchFamily="34" charset="0"/>
              </a:rPr>
              <a:t>Pastoral Care</a:t>
            </a:r>
          </a:p>
          <a:p>
            <a:pPr lvl="1">
              <a:buFont typeface="Wingdings"/>
              <a:buChar char="Ø"/>
            </a:pPr>
            <a:r>
              <a:rPr lang="en-US" dirty="0">
                <a:latin typeface="Arial" panose="020B0604020202020204" pitchFamily="34" charset="0"/>
                <a:cs typeface="Arial" panose="020B0604020202020204" pitchFamily="34" charset="0"/>
              </a:rPr>
              <a:t>Worship</a:t>
            </a:r>
          </a:p>
          <a:p>
            <a:pPr lvl="1">
              <a:buFont typeface="Wingdings"/>
              <a:buChar char="Ø"/>
            </a:pPr>
            <a:r>
              <a:rPr lang="en-US" dirty="0">
                <a:latin typeface="Arial" panose="020B0604020202020204" pitchFamily="34" charset="0"/>
                <a:cs typeface="Arial" panose="020B0604020202020204" pitchFamily="34" charset="0"/>
              </a:rPr>
              <a:t>Old Business</a:t>
            </a:r>
          </a:p>
          <a:p>
            <a:pPr lvl="1">
              <a:buFont typeface="Wingdings"/>
              <a:buChar char="Ø"/>
            </a:pPr>
            <a:r>
              <a:rPr lang="en-US" dirty="0">
                <a:latin typeface="Arial" panose="020B0604020202020204" pitchFamily="34" charset="0"/>
                <a:cs typeface="Arial" panose="020B0604020202020204" pitchFamily="34" charset="0"/>
              </a:rPr>
              <a:t>New Business, Nominations &amp;Voting</a:t>
            </a:r>
          </a:p>
          <a:p>
            <a:pPr lvl="1">
              <a:buFont typeface="Wingdings"/>
              <a:buChar char="Ø"/>
            </a:pPr>
            <a:r>
              <a:rPr lang="en-US" dirty="0">
                <a:latin typeface="Arial" panose="020B0604020202020204" pitchFamily="34" charset="0"/>
                <a:cs typeface="Arial" panose="020B0604020202020204" pitchFamily="34" charset="0"/>
              </a:rPr>
              <a:t>Adjourn</a:t>
            </a:r>
          </a:p>
        </p:txBody>
      </p:sp>
      <p:sp>
        <p:nvSpPr>
          <p:cNvPr id="5" name="Slide Number Placeholder 4">
            <a:extLst>
              <a:ext uri="{FF2B5EF4-FFF2-40B4-BE49-F238E27FC236}">
                <a16:creationId xmlns:a16="http://schemas.microsoft.com/office/drawing/2014/main" id="{B0F55A78-D383-5BA4-F3BA-AC5452296A7B}"/>
              </a:ext>
            </a:extLst>
          </p:cNvPr>
          <p:cNvSpPr>
            <a:spLocks noGrp="1"/>
          </p:cNvSpPr>
          <p:nvPr>
            <p:ph type="sldNum" sz="quarter" idx="12"/>
          </p:nvPr>
        </p:nvSpPr>
        <p:spPr/>
        <p:txBody>
          <a:bodyPr/>
          <a:lstStyle/>
          <a:p>
            <a:fld id="{152F3016-AA69-416D-BDB0-983B3F31D3A9}" type="slidenum">
              <a:rPr lang="en-US" smtClean="0"/>
              <a:t>3</a:t>
            </a:fld>
            <a:endParaRPr lang="en-US" dirty="0"/>
          </a:p>
        </p:txBody>
      </p:sp>
    </p:spTree>
    <p:extLst>
      <p:ext uri="{BB962C8B-B14F-4D97-AF65-F5344CB8AC3E}">
        <p14:creationId xmlns:p14="http://schemas.microsoft.com/office/powerpoint/2010/main" val="154726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EDDCA-3D3E-4D34-8850-DB27F85F56E3}"/>
              </a:ext>
            </a:extLst>
          </p:cNvPr>
          <p:cNvSpPr>
            <a:spLocks noGrp="1"/>
          </p:cNvSpPr>
          <p:nvPr>
            <p:ph idx="1"/>
          </p:nvPr>
        </p:nvSpPr>
        <p:spPr/>
        <p:txBody>
          <a:bodyPr>
            <a:normAutofit/>
          </a:bodyPr>
          <a:lstStyle/>
          <a:p>
            <a:pPr marL="0" marR="0" algn="ctr">
              <a:lnSpc>
                <a:spcPct val="107000"/>
              </a:lnSpc>
              <a:spcBef>
                <a:spcPts val="0"/>
              </a:spcBef>
              <a:spcAft>
                <a:spcPts val="800"/>
              </a:spcAft>
            </a:pPr>
            <a:endParaRPr lang="en-US" sz="2000" kern="150" dirty="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07000"/>
              </a:lnSpc>
              <a:spcBef>
                <a:spcPts val="0"/>
              </a:spcBef>
              <a:spcAft>
                <a:spcPts val="800"/>
              </a:spcAft>
            </a:pPr>
            <a:endParaRPr lang="en-US" sz="2000" kern="150" dirty="0">
              <a:latin typeface="Arial" panose="020B0604020202020204" pitchFamily="34" charset="0"/>
              <a:ea typeface="SimSun" panose="02010600030101010101" pitchFamily="2" charset="-122"/>
              <a:cs typeface="Arial" panose="020B0604020202020204" pitchFamily="34" charset="0"/>
            </a:endParaRPr>
          </a:p>
          <a:p>
            <a:pPr marL="0" marR="0" indent="0">
              <a:spcBef>
                <a:spcPts val="0"/>
              </a:spcBef>
              <a:spcAft>
                <a:spcPts val="0"/>
              </a:spcAft>
              <a:buNone/>
            </a:pPr>
            <a:r>
              <a:rPr lang="en-US" sz="2000" kern="150" dirty="0">
                <a:effectLst/>
                <a:latin typeface="Arial" panose="020B0604020202020204" pitchFamily="34" charset="0"/>
                <a:ea typeface="SimSun" panose="02010600030101010101" pitchFamily="2" charset="-122"/>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800"/>
              </a:spcAft>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C99DA8B-2885-C14A-7FDD-C8DB97E03265}"/>
              </a:ext>
            </a:extLst>
          </p:cNvPr>
          <p:cNvSpPr>
            <a:spLocks noGrp="1"/>
          </p:cNvSpPr>
          <p:nvPr>
            <p:ph type="sldNum" sz="quarter" idx="12"/>
          </p:nvPr>
        </p:nvSpPr>
        <p:spPr/>
        <p:txBody>
          <a:bodyPr/>
          <a:lstStyle/>
          <a:p>
            <a:fld id="{152F3016-AA69-416D-BDB0-983B3F31D3A9}" type="slidenum">
              <a:rPr lang="en-US" smtClean="0"/>
              <a:t>30</a:t>
            </a:fld>
            <a:endParaRPr lang="en-US" dirty="0"/>
          </a:p>
        </p:txBody>
      </p:sp>
      <p:pic>
        <p:nvPicPr>
          <p:cNvPr id="6" name="Picture 5">
            <a:extLst>
              <a:ext uri="{FF2B5EF4-FFF2-40B4-BE49-F238E27FC236}">
                <a16:creationId xmlns:a16="http://schemas.microsoft.com/office/drawing/2014/main" id="{2B5C7377-4397-4BB9-C8C8-6D394BB93D6B}"/>
              </a:ext>
            </a:extLst>
          </p:cNvPr>
          <p:cNvPicPr>
            <a:picLocks noChangeAspect="1"/>
          </p:cNvPicPr>
          <p:nvPr/>
        </p:nvPicPr>
        <p:blipFill>
          <a:blip r:embed="rId2"/>
          <a:stretch>
            <a:fillRect/>
          </a:stretch>
        </p:blipFill>
        <p:spPr>
          <a:xfrm>
            <a:off x="3165894" y="0"/>
            <a:ext cx="5762446" cy="6107502"/>
          </a:xfrm>
          <a:prstGeom prst="rect">
            <a:avLst/>
          </a:prstGeom>
        </p:spPr>
      </p:pic>
    </p:spTree>
    <p:extLst>
      <p:ext uri="{BB962C8B-B14F-4D97-AF65-F5344CB8AC3E}">
        <p14:creationId xmlns:p14="http://schemas.microsoft.com/office/powerpoint/2010/main" val="34630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0FF-C6D3-4599-BCC0-FA33DC0C9BBC}"/>
              </a:ext>
            </a:extLst>
          </p:cNvPr>
          <p:cNvSpPr>
            <a:spLocks noGrp="1"/>
          </p:cNvSpPr>
          <p:nvPr>
            <p:ph type="title"/>
          </p:nvPr>
        </p:nvSpPr>
        <p:spPr>
          <a:xfrm>
            <a:off x="838200" y="447811"/>
            <a:ext cx="10515600" cy="1325563"/>
          </a:xfrm>
        </p:spPr>
        <p:txBody>
          <a:bodyPr/>
          <a:lstStyle/>
          <a:p>
            <a:pPr algn="ctr"/>
            <a:r>
              <a:rPr lang="en-US" dirty="0">
                <a:latin typeface="Times New Roman" panose="02020603050405020304" pitchFamily="18" charset="0"/>
                <a:cs typeface="Times New Roman" panose="02020603050405020304" pitchFamily="18" charset="0"/>
              </a:rPr>
              <a:t>Communications Committee 2024</a:t>
            </a:r>
          </a:p>
        </p:txBody>
      </p:sp>
      <p:sp>
        <p:nvSpPr>
          <p:cNvPr id="3" name="Content Placeholder 2">
            <a:extLst>
              <a:ext uri="{FF2B5EF4-FFF2-40B4-BE49-F238E27FC236}">
                <a16:creationId xmlns:a16="http://schemas.microsoft.com/office/drawing/2014/main" id="{45A4E4AC-9C4E-4946-9C45-D8A41DDE3FDC}"/>
              </a:ext>
            </a:extLst>
          </p:cNvPr>
          <p:cNvSpPr>
            <a:spLocks noGrp="1"/>
          </p:cNvSpPr>
          <p:nvPr>
            <p:ph idx="1"/>
          </p:nvPr>
        </p:nvSpPr>
        <p:spPr>
          <a:xfrm>
            <a:off x="933994" y="1773374"/>
            <a:ext cx="10515600" cy="4351338"/>
          </a:xfrm>
        </p:spPr>
        <p:txBody>
          <a:bodyPr>
            <a:normAutofit/>
          </a:bodyPr>
          <a:lstStyle/>
          <a:p>
            <a:pPr marL="0" indent="0">
              <a:lnSpc>
                <a:spcPct val="170000"/>
              </a:lnSpc>
              <a:spcBef>
                <a:spcPts val="0"/>
              </a:spcBef>
              <a:buNone/>
            </a:pPr>
            <a:endParaRPr lang="en-US" sz="7200" b="1" dirty="0">
              <a:ln>
                <a:noFill/>
              </a:ln>
              <a:solidFill>
                <a:srgbClr val="000000"/>
              </a:solidFill>
              <a:effectLst/>
              <a:latin typeface="Arial" panose="020B0604020202020204" pitchFamily="34" charset="0"/>
              <a:ea typeface="Arial Unicode MS"/>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24BF360-034C-458B-E153-83C0F8CCFA6E}"/>
              </a:ext>
            </a:extLst>
          </p:cNvPr>
          <p:cNvSpPr>
            <a:spLocks noGrp="1"/>
          </p:cNvSpPr>
          <p:nvPr>
            <p:ph type="sldNum" sz="quarter" idx="12"/>
          </p:nvPr>
        </p:nvSpPr>
        <p:spPr/>
        <p:txBody>
          <a:bodyPr/>
          <a:lstStyle/>
          <a:p>
            <a:fld id="{152F3016-AA69-416D-BDB0-983B3F31D3A9}" type="slidenum">
              <a:rPr lang="en-US" smtClean="0"/>
              <a:t>31</a:t>
            </a:fld>
            <a:endParaRPr lang="en-US" dirty="0"/>
          </a:p>
        </p:txBody>
      </p:sp>
      <p:pic>
        <p:nvPicPr>
          <p:cNvPr id="5" name="Picture 4">
            <a:extLst>
              <a:ext uri="{FF2B5EF4-FFF2-40B4-BE49-F238E27FC236}">
                <a16:creationId xmlns:a16="http://schemas.microsoft.com/office/drawing/2014/main" id="{D417724C-08C5-6C80-6D04-32BBF797F0CB}"/>
              </a:ext>
            </a:extLst>
          </p:cNvPr>
          <p:cNvPicPr>
            <a:picLocks noChangeAspect="1"/>
          </p:cNvPicPr>
          <p:nvPr/>
        </p:nvPicPr>
        <p:blipFill>
          <a:blip r:embed="rId2"/>
          <a:stretch>
            <a:fillRect/>
          </a:stretch>
        </p:blipFill>
        <p:spPr>
          <a:xfrm>
            <a:off x="3162299" y="1336040"/>
            <a:ext cx="5724525" cy="5262880"/>
          </a:xfrm>
          <a:prstGeom prst="rect">
            <a:avLst/>
          </a:prstGeom>
        </p:spPr>
      </p:pic>
    </p:spTree>
    <p:extLst>
      <p:ext uri="{BB962C8B-B14F-4D97-AF65-F5344CB8AC3E}">
        <p14:creationId xmlns:p14="http://schemas.microsoft.com/office/powerpoint/2010/main" val="912511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2045-6783-495E-A651-ACBD23BFEC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Hospitality Report</a:t>
            </a:r>
          </a:p>
        </p:txBody>
      </p:sp>
      <p:sp>
        <p:nvSpPr>
          <p:cNvPr id="3" name="Content Placeholder 2">
            <a:extLst>
              <a:ext uri="{FF2B5EF4-FFF2-40B4-BE49-F238E27FC236}">
                <a16:creationId xmlns:a16="http://schemas.microsoft.com/office/drawing/2014/main" id="{73AB110C-EAC1-4B78-972E-17FB38278C1E}"/>
              </a:ext>
            </a:extLst>
          </p:cNvPr>
          <p:cNvSpPr>
            <a:spLocks noGrp="1"/>
          </p:cNvSpPr>
          <p:nvPr>
            <p:ph idx="1"/>
          </p:nvPr>
        </p:nvSpPr>
        <p:spPr>
          <a:xfrm>
            <a:off x="750277" y="1690688"/>
            <a:ext cx="10515600" cy="4351338"/>
          </a:xfrm>
        </p:spPr>
        <p:txBody>
          <a:bodyPr>
            <a:normAutofit/>
          </a:bodyPr>
          <a:lstStyle/>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181FF6A-7657-25DF-1EF8-4CCD34D4E042}"/>
              </a:ext>
            </a:extLst>
          </p:cNvPr>
          <p:cNvSpPr>
            <a:spLocks noGrp="1"/>
          </p:cNvSpPr>
          <p:nvPr>
            <p:ph type="sldNum" sz="quarter" idx="12"/>
          </p:nvPr>
        </p:nvSpPr>
        <p:spPr/>
        <p:txBody>
          <a:bodyPr/>
          <a:lstStyle/>
          <a:p>
            <a:fld id="{152F3016-AA69-416D-BDB0-983B3F31D3A9}" type="slidenum">
              <a:rPr lang="en-US" smtClean="0"/>
              <a:t>32</a:t>
            </a:fld>
            <a:endParaRPr lang="en-US" dirty="0"/>
          </a:p>
        </p:txBody>
      </p:sp>
      <p:pic>
        <p:nvPicPr>
          <p:cNvPr id="5" name="Picture 4">
            <a:extLst>
              <a:ext uri="{FF2B5EF4-FFF2-40B4-BE49-F238E27FC236}">
                <a16:creationId xmlns:a16="http://schemas.microsoft.com/office/drawing/2014/main" id="{1CACCDC2-9D15-AD32-1F96-2BC4E673D05C}"/>
              </a:ext>
            </a:extLst>
          </p:cNvPr>
          <p:cNvPicPr>
            <a:picLocks noChangeAspect="1"/>
          </p:cNvPicPr>
          <p:nvPr/>
        </p:nvPicPr>
        <p:blipFill>
          <a:blip r:embed="rId2"/>
          <a:stretch>
            <a:fillRect/>
          </a:stretch>
        </p:blipFill>
        <p:spPr>
          <a:xfrm>
            <a:off x="1842397" y="1376364"/>
            <a:ext cx="7673078" cy="3790948"/>
          </a:xfrm>
          <a:prstGeom prst="rect">
            <a:avLst/>
          </a:prstGeom>
        </p:spPr>
      </p:pic>
    </p:spTree>
    <p:extLst>
      <p:ext uri="{BB962C8B-B14F-4D97-AF65-F5344CB8AC3E}">
        <p14:creationId xmlns:p14="http://schemas.microsoft.com/office/powerpoint/2010/main" val="303774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2045-6783-495E-A651-ACBD23BFEC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Nominating Report, </a:t>
            </a:r>
            <a:r>
              <a:rPr lang="en-US" sz="1600" dirty="0">
                <a:latin typeface="Times New Roman" panose="02020603050405020304" pitchFamily="18" charset="0"/>
                <a:cs typeface="Times New Roman" panose="02020603050405020304" pitchFamily="18" charset="0"/>
              </a:rPr>
              <a:t> p. 1</a:t>
            </a:r>
            <a:endParaRPr lang="en-US"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A9999F14-C955-09F9-ED74-3371081C4FAA}"/>
              </a:ext>
            </a:extLst>
          </p:cNvPr>
          <p:cNvPicPr>
            <a:picLocks noGrp="1" noChangeAspect="1"/>
          </p:cNvPicPr>
          <p:nvPr>
            <p:ph idx="1"/>
          </p:nvPr>
        </p:nvPicPr>
        <p:blipFill>
          <a:blip r:embed="rId2"/>
          <a:stretch>
            <a:fillRect/>
          </a:stretch>
        </p:blipFill>
        <p:spPr>
          <a:xfrm>
            <a:off x="2746458" y="1337913"/>
            <a:ext cx="6532295" cy="4655686"/>
          </a:xfrm>
          <a:prstGeom prst="rect">
            <a:avLst/>
          </a:prstGeom>
        </p:spPr>
      </p:pic>
      <p:sp>
        <p:nvSpPr>
          <p:cNvPr id="4" name="Slide Number Placeholder 3">
            <a:extLst>
              <a:ext uri="{FF2B5EF4-FFF2-40B4-BE49-F238E27FC236}">
                <a16:creationId xmlns:a16="http://schemas.microsoft.com/office/drawing/2014/main" id="{05D1FCE0-59BD-02FD-911D-C90F88250EF2}"/>
              </a:ext>
            </a:extLst>
          </p:cNvPr>
          <p:cNvSpPr>
            <a:spLocks noGrp="1"/>
          </p:cNvSpPr>
          <p:nvPr>
            <p:ph type="sldNum" sz="quarter" idx="12"/>
          </p:nvPr>
        </p:nvSpPr>
        <p:spPr/>
        <p:txBody>
          <a:bodyPr/>
          <a:lstStyle/>
          <a:p>
            <a:fld id="{152F3016-AA69-416D-BDB0-983B3F31D3A9}" type="slidenum">
              <a:rPr lang="en-US" smtClean="0"/>
              <a:t>33</a:t>
            </a:fld>
            <a:endParaRPr lang="en-US" dirty="0"/>
          </a:p>
        </p:txBody>
      </p:sp>
    </p:spTree>
    <p:extLst>
      <p:ext uri="{BB962C8B-B14F-4D97-AF65-F5344CB8AC3E}">
        <p14:creationId xmlns:p14="http://schemas.microsoft.com/office/powerpoint/2010/main" val="1756200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B17696-F7AC-C994-3667-4C3470BA3543}"/>
              </a:ext>
            </a:extLst>
          </p:cNvPr>
          <p:cNvSpPr>
            <a:spLocks noGrp="1"/>
          </p:cNvSpPr>
          <p:nvPr>
            <p:ph type="sldNum" sz="quarter" idx="12"/>
          </p:nvPr>
        </p:nvSpPr>
        <p:spPr/>
        <p:txBody>
          <a:bodyPr/>
          <a:lstStyle/>
          <a:p>
            <a:fld id="{152F3016-AA69-416D-BDB0-983B3F31D3A9}" type="slidenum">
              <a:rPr lang="en-US" smtClean="0"/>
              <a:t>34</a:t>
            </a:fld>
            <a:endParaRPr lang="en-US" dirty="0"/>
          </a:p>
        </p:txBody>
      </p:sp>
      <p:pic>
        <p:nvPicPr>
          <p:cNvPr id="6" name="Picture 5">
            <a:extLst>
              <a:ext uri="{FF2B5EF4-FFF2-40B4-BE49-F238E27FC236}">
                <a16:creationId xmlns:a16="http://schemas.microsoft.com/office/drawing/2014/main" id="{A6EF0C50-872A-0B34-8FB0-47968078988C}"/>
              </a:ext>
            </a:extLst>
          </p:cNvPr>
          <p:cNvPicPr>
            <a:picLocks noChangeAspect="1"/>
          </p:cNvPicPr>
          <p:nvPr/>
        </p:nvPicPr>
        <p:blipFill>
          <a:blip r:embed="rId2"/>
          <a:stretch>
            <a:fillRect/>
          </a:stretch>
        </p:blipFill>
        <p:spPr>
          <a:xfrm>
            <a:off x="2281186" y="1645096"/>
            <a:ext cx="6786613" cy="3737787"/>
          </a:xfrm>
          <a:prstGeom prst="rect">
            <a:avLst/>
          </a:prstGeom>
        </p:spPr>
      </p:pic>
      <p:pic>
        <p:nvPicPr>
          <p:cNvPr id="10" name="Picture 9">
            <a:extLst>
              <a:ext uri="{FF2B5EF4-FFF2-40B4-BE49-F238E27FC236}">
                <a16:creationId xmlns:a16="http://schemas.microsoft.com/office/drawing/2014/main" id="{45913C69-1205-BD6E-D582-2B63A01D1953}"/>
              </a:ext>
            </a:extLst>
          </p:cNvPr>
          <p:cNvPicPr>
            <a:picLocks noChangeAspect="1"/>
          </p:cNvPicPr>
          <p:nvPr/>
        </p:nvPicPr>
        <p:blipFill>
          <a:blip r:embed="rId3"/>
          <a:stretch>
            <a:fillRect/>
          </a:stretch>
        </p:blipFill>
        <p:spPr>
          <a:xfrm>
            <a:off x="2961537" y="468466"/>
            <a:ext cx="5425910" cy="1176630"/>
          </a:xfrm>
          <a:prstGeom prst="rect">
            <a:avLst/>
          </a:prstGeom>
        </p:spPr>
      </p:pic>
    </p:spTree>
    <p:extLst>
      <p:ext uri="{BB962C8B-B14F-4D97-AF65-F5344CB8AC3E}">
        <p14:creationId xmlns:p14="http://schemas.microsoft.com/office/powerpoint/2010/main" val="384454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6EA-0BFE-04D2-7322-7A02E58610D3}"/>
              </a:ext>
            </a:extLst>
          </p:cNvPr>
          <p:cNvSpPr>
            <a:spLocks noGrp="1"/>
          </p:cNvSpPr>
          <p:nvPr>
            <p:ph type="title"/>
          </p:nvPr>
        </p:nvSpPr>
        <p:spPr>
          <a:xfrm>
            <a:off x="2096218" y="414068"/>
            <a:ext cx="9257581" cy="1276620"/>
          </a:xfrm>
        </p:spPr>
        <p:txBody>
          <a:bodyPr/>
          <a:lstStyle/>
          <a:p>
            <a:r>
              <a:rPr lang="en-US" b="1" dirty="0">
                <a:latin typeface="Footlight MT Light" panose="0204060206030A020304" pitchFamily="18" charset="0"/>
              </a:rPr>
              <a:t>Nominating Report</a:t>
            </a:r>
            <a:r>
              <a:rPr lang="en-US" dirty="0"/>
              <a:t>, </a:t>
            </a:r>
            <a:r>
              <a:rPr lang="en-US" sz="1800" b="1" dirty="0" err="1"/>
              <a:t>pg</a:t>
            </a:r>
            <a:r>
              <a:rPr lang="en-US" sz="1800" b="1" dirty="0"/>
              <a:t> 2</a:t>
            </a:r>
          </a:p>
        </p:txBody>
      </p:sp>
      <p:sp>
        <p:nvSpPr>
          <p:cNvPr id="3" name="Slide Number Placeholder 2">
            <a:extLst>
              <a:ext uri="{FF2B5EF4-FFF2-40B4-BE49-F238E27FC236}">
                <a16:creationId xmlns:a16="http://schemas.microsoft.com/office/drawing/2014/main" id="{CDDA07E4-AB3C-638A-BA8D-A53C1816D701}"/>
              </a:ext>
            </a:extLst>
          </p:cNvPr>
          <p:cNvSpPr>
            <a:spLocks noGrp="1"/>
          </p:cNvSpPr>
          <p:nvPr>
            <p:ph type="sldNum" sz="quarter" idx="12"/>
          </p:nvPr>
        </p:nvSpPr>
        <p:spPr/>
        <p:txBody>
          <a:bodyPr/>
          <a:lstStyle/>
          <a:p>
            <a:fld id="{152F3016-AA69-416D-BDB0-983B3F31D3A9}" type="slidenum">
              <a:rPr lang="en-US" smtClean="0"/>
              <a:t>35</a:t>
            </a:fld>
            <a:endParaRPr lang="en-US" dirty="0"/>
          </a:p>
        </p:txBody>
      </p:sp>
      <p:pic>
        <p:nvPicPr>
          <p:cNvPr id="4" name="Picture 3">
            <a:extLst>
              <a:ext uri="{FF2B5EF4-FFF2-40B4-BE49-F238E27FC236}">
                <a16:creationId xmlns:a16="http://schemas.microsoft.com/office/drawing/2014/main" id="{1392580D-9DD4-837B-7FBB-3D25E282C4A2}"/>
              </a:ext>
            </a:extLst>
          </p:cNvPr>
          <p:cNvPicPr>
            <a:picLocks noChangeAspect="1"/>
          </p:cNvPicPr>
          <p:nvPr/>
        </p:nvPicPr>
        <p:blipFill>
          <a:blip r:embed="rId2"/>
          <a:stretch>
            <a:fillRect/>
          </a:stretch>
        </p:blipFill>
        <p:spPr>
          <a:xfrm>
            <a:off x="3124200" y="2199132"/>
            <a:ext cx="5943600" cy="2459736"/>
          </a:xfrm>
          <a:prstGeom prst="rect">
            <a:avLst/>
          </a:prstGeom>
        </p:spPr>
      </p:pic>
    </p:spTree>
    <p:extLst>
      <p:ext uri="{BB962C8B-B14F-4D97-AF65-F5344CB8AC3E}">
        <p14:creationId xmlns:p14="http://schemas.microsoft.com/office/powerpoint/2010/main" val="1718935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7C31-D28B-4B4E-A580-FD73F3627DE3}"/>
              </a:ext>
            </a:extLst>
          </p:cNvPr>
          <p:cNvSpPr>
            <a:spLocks noGrp="1"/>
          </p:cNvSpPr>
          <p:nvPr>
            <p:ph type="title"/>
          </p:nvPr>
        </p:nvSpPr>
        <p:spPr>
          <a:xfrm>
            <a:off x="838200" y="365126"/>
            <a:ext cx="10515600" cy="712904"/>
          </a:xfrm>
        </p:spPr>
        <p:txBody>
          <a:bodyPr/>
          <a:lstStyle/>
          <a:p>
            <a:pPr algn="ctr"/>
            <a:r>
              <a:rPr lang="en-US" dirty="0">
                <a:latin typeface="Times New Roman" panose="02020603050405020304" pitchFamily="18" charset="0"/>
                <a:cs typeface="Times New Roman" panose="02020603050405020304" pitchFamily="18" charset="0"/>
              </a:rPr>
              <a:t>Outreach</a:t>
            </a:r>
          </a:p>
        </p:txBody>
      </p:sp>
      <p:sp>
        <p:nvSpPr>
          <p:cNvPr id="3" name="Content Placeholder 2">
            <a:extLst>
              <a:ext uri="{FF2B5EF4-FFF2-40B4-BE49-F238E27FC236}">
                <a16:creationId xmlns:a16="http://schemas.microsoft.com/office/drawing/2014/main" id="{28B3614E-34E5-4636-8F58-ED93B281D554}"/>
              </a:ext>
            </a:extLst>
          </p:cNvPr>
          <p:cNvSpPr>
            <a:spLocks noGrp="1"/>
          </p:cNvSpPr>
          <p:nvPr>
            <p:ph idx="1"/>
          </p:nvPr>
        </p:nvSpPr>
        <p:spPr>
          <a:xfrm>
            <a:off x="838200" y="1078030"/>
            <a:ext cx="10515600" cy="5278320"/>
          </a:xfrm>
        </p:spPr>
        <p:txBody>
          <a:bodyPr>
            <a:normAutofit fontScale="92500"/>
          </a:bodyPr>
          <a:lstStyle/>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Christ Church reaches out to its members and to the larger community in many ways.</a:t>
            </a:r>
          </a:p>
          <a:p>
            <a:pPr marL="0" marR="0" indent="0">
              <a:spcBef>
                <a:spcPts val="0"/>
              </a:spcBef>
              <a:spcAft>
                <a:spcPts val="0"/>
              </a:spcAft>
              <a:buNone/>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Janet would like to allow Konawaena students to use the benches and the area in front of the church before and after school. Also, she would like to allow parents to park in the parking lot to wait for their children. This is an important community outreach.</a:t>
            </a:r>
          </a:p>
          <a:p>
            <a:pPr marL="0" marR="0">
              <a:spcBef>
                <a:spcPts val="0"/>
              </a:spcBef>
              <a:spcAft>
                <a:spcPts val="0"/>
              </a:spcAft>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Punana Leo</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“Little Red Church”   Food Security</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Marshallese Community</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Community Service and Volunteer Work</a:t>
            </a:r>
          </a:p>
          <a:p>
            <a:pPr marL="0" marR="0" indent="0">
              <a:spcBef>
                <a:spcPts val="0"/>
              </a:spcBef>
              <a:spcAft>
                <a:spcPts val="0"/>
              </a:spcAft>
              <a:buNone/>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114300" marR="0" indent="-342900">
              <a:spcBef>
                <a:spcPts val="0"/>
              </a:spcBef>
              <a:spcAft>
                <a:spcPts val="0"/>
              </a:spcAft>
              <a:buFont typeface="Wingdings" panose="05000000000000000000" pitchFamily="2" charset="2"/>
              <a:buChar char="Ø"/>
            </a:pPr>
            <a:r>
              <a:rPr lang="en-US" sz="2400" kern="150" dirty="0">
                <a:latin typeface="Times New Roman" panose="02020603050405020304" pitchFamily="18" charset="0"/>
                <a:ea typeface="SimSun" panose="02010600030101010101" pitchFamily="2" charset="-122"/>
                <a:cs typeface="Times New Roman" panose="02020603050405020304" pitchFamily="18" charset="0"/>
              </a:rPr>
              <a:t>Queen Emma Center used by community groups, such as Vendors, Keauhou Yacht Club,</a:t>
            </a:r>
          </a:p>
          <a:p>
            <a:pPr marL="0" marR="0" indent="0">
              <a:spcBef>
                <a:spcPts val="0"/>
              </a:spcBef>
              <a:spcAft>
                <a:spcPts val="0"/>
              </a:spcAft>
              <a:buNone/>
            </a:pPr>
            <a:r>
              <a:rPr lang="en-US" sz="2400" kern="150" dirty="0">
                <a:latin typeface="Times New Roman" panose="02020603050405020304" pitchFamily="18" charset="0"/>
                <a:ea typeface="SimSun" panose="02010600030101010101" pitchFamily="2" charset="-122"/>
                <a:cs typeface="Times New Roman" panose="02020603050405020304" pitchFamily="18" charset="0"/>
              </a:rPr>
              <a:t>      concerts</a:t>
            </a: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634643-3D7D-6EFA-CA5F-D3CA0798586A}"/>
              </a:ext>
            </a:extLst>
          </p:cNvPr>
          <p:cNvSpPr>
            <a:spLocks noGrp="1"/>
          </p:cNvSpPr>
          <p:nvPr>
            <p:ph type="sldNum" sz="quarter" idx="12"/>
          </p:nvPr>
        </p:nvSpPr>
        <p:spPr/>
        <p:txBody>
          <a:bodyPr/>
          <a:lstStyle/>
          <a:p>
            <a:fld id="{152F3016-AA69-416D-BDB0-983B3F31D3A9}" type="slidenum">
              <a:rPr lang="en-US" smtClean="0"/>
              <a:t>36</a:t>
            </a:fld>
            <a:endParaRPr lang="en-US" dirty="0"/>
          </a:p>
        </p:txBody>
      </p:sp>
    </p:spTree>
    <p:extLst>
      <p:ext uri="{BB962C8B-B14F-4D97-AF65-F5344CB8AC3E}">
        <p14:creationId xmlns:p14="http://schemas.microsoft.com/office/powerpoint/2010/main" val="2408219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447E-B3BE-41FB-A804-E3399A71B6D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Pastoral Care Report</a:t>
            </a:r>
          </a:p>
        </p:txBody>
      </p:sp>
      <p:pic>
        <p:nvPicPr>
          <p:cNvPr id="5" name="Content Placeholder 4">
            <a:extLst>
              <a:ext uri="{FF2B5EF4-FFF2-40B4-BE49-F238E27FC236}">
                <a16:creationId xmlns:a16="http://schemas.microsoft.com/office/drawing/2014/main" id="{48C17BF5-36E3-4DB3-756A-015D1547456B}"/>
              </a:ext>
            </a:extLst>
          </p:cNvPr>
          <p:cNvPicPr>
            <a:picLocks noGrp="1" noChangeAspect="1"/>
          </p:cNvPicPr>
          <p:nvPr>
            <p:ph idx="1"/>
          </p:nvPr>
        </p:nvPicPr>
        <p:blipFill>
          <a:blip r:embed="rId2"/>
          <a:stretch>
            <a:fillRect/>
          </a:stretch>
        </p:blipFill>
        <p:spPr>
          <a:xfrm>
            <a:off x="2490158" y="1690688"/>
            <a:ext cx="6860875" cy="3545546"/>
          </a:xfrm>
          <a:prstGeom prst="rect">
            <a:avLst/>
          </a:prstGeom>
        </p:spPr>
      </p:pic>
      <p:sp>
        <p:nvSpPr>
          <p:cNvPr id="4" name="Slide Number Placeholder 3">
            <a:extLst>
              <a:ext uri="{FF2B5EF4-FFF2-40B4-BE49-F238E27FC236}">
                <a16:creationId xmlns:a16="http://schemas.microsoft.com/office/drawing/2014/main" id="{0CD6DCA7-0993-EB9B-1AA0-FA4F6EAEA648}"/>
              </a:ext>
            </a:extLst>
          </p:cNvPr>
          <p:cNvSpPr>
            <a:spLocks noGrp="1"/>
          </p:cNvSpPr>
          <p:nvPr>
            <p:ph type="sldNum" sz="quarter" idx="12"/>
          </p:nvPr>
        </p:nvSpPr>
        <p:spPr/>
        <p:txBody>
          <a:bodyPr/>
          <a:lstStyle/>
          <a:p>
            <a:fld id="{152F3016-AA69-416D-BDB0-983B3F31D3A9}" type="slidenum">
              <a:rPr lang="en-US" smtClean="0"/>
              <a:t>37</a:t>
            </a:fld>
            <a:endParaRPr lang="en-US" dirty="0"/>
          </a:p>
        </p:txBody>
      </p:sp>
    </p:spTree>
    <p:extLst>
      <p:ext uri="{BB962C8B-B14F-4D97-AF65-F5344CB8AC3E}">
        <p14:creationId xmlns:p14="http://schemas.microsoft.com/office/powerpoint/2010/main" val="164390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1465-F954-E4F4-854A-82AEAAA06E70}"/>
              </a:ext>
            </a:extLst>
          </p:cNvPr>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WORSHIP COMMITTEE</a:t>
            </a:r>
          </a:p>
        </p:txBody>
      </p:sp>
      <p:pic>
        <p:nvPicPr>
          <p:cNvPr id="5" name="Content Placeholder 4">
            <a:extLst>
              <a:ext uri="{FF2B5EF4-FFF2-40B4-BE49-F238E27FC236}">
                <a16:creationId xmlns:a16="http://schemas.microsoft.com/office/drawing/2014/main" id="{DA02F0B0-523F-7545-B5C9-177587786730}"/>
              </a:ext>
            </a:extLst>
          </p:cNvPr>
          <p:cNvPicPr>
            <a:picLocks noGrp="1" noChangeAspect="1"/>
          </p:cNvPicPr>
          <p:nvPr>
            <p:ph idx="1"/>
          </p:nvPr>
        </p:nvPicPr>
        <p:blipFill>
          <a:blip r:embed="rId2"/>
          <a:stretch>
            <a:fillRect/>
          </a:stretch>
        </p:blipFill>
        <p:spPr>
          <a:xfrm>
            <a:off x="2625433" y="1457864"/>
            <a:ext cx="6439316" cy="4719099"/>
          </a:xfrm>
          <a:prstGeom prst="rect">
            <a:avLst/>
          </a:prstGeom>
        </p:spPr>
      </p:pic>
      <p:sp>
        <p:nvSpPr>
          <p:cNvPr id="4" name="Slide Number Placeholder 3">
            <a:extLst>
              <a:ext uri="{FF2B5EF4-FFF2-40B4-BE49-F238E27FC236}">
                <a16:creationId xmlns:a16="http://schemas.microsoft.com/office/drawing/2014/main" id="{1E4BA052-4F0E-68A7-905A-26A2FAA36C76}"/>
              </a:ext>
            </a:extLst>
          </p:cNvPr>
          <p:cNvSpPr>
            <a:spLocks noGrp="1"/>
          </p:cNvSpPr>
          <p:nvPr>
            <p:ph type="sldNum" sz="quarter" idx="12"/>
          </p:nvPr>
        </p:nvSpPr>
        <p:spPr/>
        <p:txBody>
          <a:bodyPr/>
          <a:lstStyle/>
          <a:p>
            <a:fld id="{152F3016-AA69-416D-BDB0-983B3F31D3A9}" type="slidenum">
              <a:rPr lang="en-US" smtClean="0"/>
              <a:t>38</a:t>
            </a:fld>
            <a:endParaRPr lang="en-US" dirty="0"/>
          </a:p>
        </p:txBody>
      </p:sp>
    </p:spTree>
    <p:extLst>
      <p:ext uri="{BB962C8B-B14F-4D97-AF65-F5344CB8AC3E}">
        <p14:creationId xmlns:p14="http://schemas.microsoft.com/office/powerpoint/2010/main" val="335854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a:xfrm>
            <a:off x="1981200" y="1600200"/>
            <a:ext cx="8229600" cy="4983162"/>
          </a:xfrm>
        </p:spPr>
        <p:txBody>
          <a:bodyPr>
            <a:normAutofit fontScale="92500" lnSpcReduction="20000"/>
          </a:bodyPr>
          <a:lstStyle/>
          <a:p>
            <a:pPr>
              <a:buFont typeface="Wingdings"/>
              <a:buChar char="Ø"/>
            </a:pPr>
            <a:r>
              <a:rPr lang="en-US" dirty="0">
                <a:latin typeface="Arial" panose="020B0604020202020204" pitchFamily="34" charset="0"/>
                <a:cs typeface="Arial" panose="020B0604020202020204" pitchFamily="34" charset="0"/>
              </a:rPr>
              <a:t>Old Business: Approval of Minutes of Last Annual Meeting – February 4, 2024</a:t>
            </a:r>
          </a:p>
          <a:p>
            <a:pPr>
              <a:buFont typeface="Wingdings"/>
              <a:buChar char="Ø"/>
            </a:pPr>
            <a:r>
              <a:rPr lang="en-US" dirty="0">
                <a:latin typeface="Arial" panose="020B0604020202020204" pitchFamily="34" charset="0"/>
                <a:cs typeface="Arial" panose="020B0604020202020204" pitchFamily="34" charset="0"/>
              </a:rPr>
              <a:t>New Business:</a:t>
            </a:r>
          </a:p>
          <a:p>
            <a:pPr marL="514350" indent="-514350">
              <a:buAutoNum type="arabicPeriod"/>
            </a:pPr>
            <a:r>
              <a:rPr lang="en-US" dirty="0">
                <a:latin typeface="Arial" panose="020B0604020202020204" pitchFamily="34" charset="0"/>
                <a:cs typeface="Arial" panose="020B0604020202020204" pitchFamily="34" charset="0"/>
              </a:rPr>
              <a:t>Nominations to the Bishop to be voted on today</a:t>
            </a:r>
          </a:p>
          <a:p>
            <a:pPr marL="914400" lvl="1" indent="-514350">
              <a:buFont typeface="+mj-lt"/>
              <a:buAutoNum type="alphaUcPeriod"/>
            </a:pPr>
            <a:r>
              <a:rPr lang="en-US" sz="2800" dirty="0">
                <a:latin typeface="Arial" panose="020B0604020202020204" pitchFamily="34" charset="0"/>
                <a:cs typeface="Arial" panose="020B0604020202020204" pitchFamily="34" charset="0"/>
              </a:rPr>
              <a:t>Nominating Committee Report</a:t>
            </a:r>
          </a:p>
          <a:p>
            <a:pPr marL="1943100" lvl="3" indent="-571500">
              <a:buFont typeface="+mj-lt"/>
              <a:buAutoNum type="romanLcPeriod"/>
            </a:pPr>
            <a:r>
              <a:rPr lang="en-US" sz="2800" dirty="0">
                <a:latin typeface="Arial" panose="020B0604020202020204" pitchFamily="34" charset="0"/>
                <a:cs typeface="Arial" panose="020B0604020202020204" pitchFamily="34" charset="0"/>
              </a:rPr>
              <a:t>Bishop’s Warden – By Bishop and Vicar – Dennis Costa</a:t>
            </a:r>
          </a:p>
          <a:p>
            <a:pPr marL="1943100" lvl="3" indent="-571500">
              <a:buFont typeface="+mj-lt"/>
              <a:buAutoNum type="romanLcPeriod"/>
            </a:pPr>
            <a:r>
              <a:rPr lang="en-US" sz="2800" dirty="0">
                <a:latin typeface="Arial" panose="020B0604020202020204" pitchFamily="34" charset="0"/>
                <a:cs typeface="Arial" panose="020B0604020202020204" pitchFamily="34" charset="0"/>
              </a:rPr>
              <a:t>Junior Warden – Via nominating committee – congregation vote today – To nominate to Bishop Bob for this position – Jeanne West for one more year</a:t>
            </a:r>
          </a:p>
          <a:p>
            <a:pPr marL="1943100" lvl="3" indent="-571500">
              <a:buFont typeface="+mj-lt"/>
              <a:buAutoNum type="romanLcPeriod"/>
            </a:pPr>
            <a:r>
              <a:rPr lang="en-US" sz="2800" dirty="0">
                <a:latin typeface="Arial" panose="020B0604020202020204" pitchFamily="34" charset="0"/>
                <a:cs typeface="Arial" panose="020B0604020202020204" pitchFamily="34" charset="0"/>
              </a:rPr>
              <a:t>Bishop’s Committee – Via nominating committee – congregation vote today (five continuing and one new vacancy</a:t>
            </a:r>
            <a:r>
              <a:rPr lang="en-US" sz="2800" dirty="0">
                <a:latin typeface="Times New Roman" panose="02020603050405020304" pitchFamily="18" charset="0"/>
                <a:cs typeface="Times New Roman" panose="02020603050405020304" pitchFamily="18" charset="0"/>
              </a:rPr>
              <a:t>)</a:t>
            </a:r>
          </a:p>
          <a:p>
            <a:pPr marL="514350" indent="-514350">
              <a:buAutoNum type="arabicPeriod"/>
            </a:pPr>
            <a:endParaRPr lang="en-US" dirty="0"/>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00BCF45D-97A5-1B51-BE06-75EBDE284AB9}"/>
              </a:ext>
            </a:extLst>
          </p:cNvPr>
          <p:cNvSpPr>
            <a:spLocks noGrp="1"/>
          </p:cNvSpPr>
          <p:nvPr>
            <p:ph type="sldNum" sz="quarter" idx="12"/>
          </p:nvPr>
        </p:nvSpPr>
        <p:spPr/>
        <p:txBody>
          <a:bodyPr/>
          <a:lstStyle/>
          <a:p>
            <a:fld id="{152F3016-AA69-416D-BDB0-983B3F31D3A9}" type="slidenum">
              <a:rPr lang="en-US" smtClean="0"/>
              <a:t>4</a:t>
            </a:fld>
            <a:endParaRPr lang="en-US" dirty="0"/>
          </a:p>
        </p:txBody>
      </p:sp>
    </p:spTree>
    <p:extLst>
      <p:ext uri="{BB962C8B-B14F-4D97-AF65-F5344CB8AC3E}">
        <p14:creationId xmlns:p14="http://schemas.microsoft.com/office/powerpoint/2010/main" val="275200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p:txBody>
          <a:bodyPr>
            <a:normAutofit/>
          </a:bodyPr>
          <a:lstStyle/>
          <a:p>
            <a:pPr marL="3257550" lvl="6" indent="-514350">
              <a:buFont typeface="+mj-lt"/>
              <a:buAutoNum type="alphaLcParenR"/>
            </a:pPr>
            <a:r>
              <a:rPr lang="en-US" sz="2800" dirty="0">
                <a:latin typeface="Arial" panose="020B0604020202020204" pitchFamily="34" charset="0"/>
                <a:cs typeface="Arial" panose="020B0604020202020204" pitchFamily="34" charset="0"/>
              </a:rPr>
              <a:t>Three-year term vacancy – Allegretto Rhoads to replace Vance Shepperson</a:t>
            </a:r>
          </a:p>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F99493CA-327F-BBD2-41DC-6D287D4921B4}"/>
              </a:ext>
            </a:extLst>
          </p:cNvPr>
          <p:cNvSpPr>
            <a:spLocks noGrp="1"/>
          </p:cNvSpPr>
          <p:nvPr>
            <p:ph type="sldNum" sz="quarter" idx="12"/>
          </p:nvPr>
        </p:nvSpPr>
        <p:spPr/>
        <p:txBody>
          <a:bodyPr/>
          <a:lstStyle/>
          <a:p>
            <a:fld id="{152F3016-AA69-416D-BDB0-983B3F31D3A9}" type="slidenum">
              <a:rPr lang="en-US" smtClean="0"/>
              <a:t>5</a:t>
            </a:fld>
            <a:endParaRPr lang="en-US" dirty="0"/>
          </a:p>
        </p:txBody>
      </p:sp>
    </p:spTree>
    <p:extLst>
      <p:ext uri="{BB962C8B-B14F-4D97-AF65-F5344CB8AC3E}">
        <p14:creationId xmlns:p14="http://schemas.microsoft.com/office/powerpoint/2010/main" val="90984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a:xfrm>
            <a:off x="838200" y="1480457"/>
            <a:ext cx="10515600" cy="4696506"/>
          </a:xfrm>
        </p:spPr>
        <p:txBody>
          <a:bodyPr>
            <a:normAutofit fontScale="85000" lnSpcReduction="20000"/>
          </a:bodyPr>
          <a:lstStyle/>
          <a:p>
            <a:pPr marL="0" indent="0">
              <a:buNone/>
            </a:pPr>
            <a:endParaRPr lang="en-US" dirty="0"/>
          </a:p>
          <a:p>
            <a:pPr marL="0" indent="0">
              <a:buNone/>
            </a:pPr>
            <a:r>
              <a:rPr lang="en-US" dirty="0"/>
              <a:t>2</a:t>
            </a:r>
            <a:r>
              <a:rPr lang="en-US" dirty="0">
                <a:latin typeface="Times New Roman" panose="02020603050405020304" pitchFamily="18" charset="0"/>
                <a:cs typeface="Times New Roman" panose="02020603050405020304" pitchFamily="18" charset="0"/>
              </a:rPr>
              <a:t>. </a:t>
            </a:r>
            <a:r>
              <a:rPr lang="en-US" dirty="0">
                <a:latin typeface="Arial" panose="020B0604020202020204" pitchFamily="34" charset="0"/>
                <a:cs typeface="Arial" panose="020B0604020202020204" pitchFamily="34" charset="0"/>
              </a:rPr>
              <a:t>Election of Delegates and Alternate(s) to the Annual Diocesan Convention – by Congregation</a:t>
            </a:r>
          </a:p>
          <a:p>
            <a:pPr marL="0" indent="0">
              <a:buNone/>
            </a:pPr>
            <a:r>
              <a:rPr lang="en-US" dirty="0">
                <a:latin typeface="Arial" panose="020B0604020202020204" pitchFamily="34" charset="0"/>
                <a:cs typeface="Arial" panose="020B0604020202020204" pitchFamily="34" charset="0"/>
              </a:rPr>
              <a:t>		A. Recommended delegates</a:t>
            </a:r>
          </a:p>
          <a:p>
            <a:pPr marL="0" indent="0">
              <a:buNone/>
            </a:pPr>
            <a:r>
              <a:rPr lang="en-US" dirty="0">
                <a:latin typeface="Arial" panose="020B0604020202020204" pitchFamily="34" charset="0"/>
                <a:cs typeface="Arial" panose="020B0604020202020204" pitchFamily="34" charset="0"/>
              </a:rPr>
              <a:t>			i. Jeanne West and Jasmine Locatelli; need one more</a:t>
            </a:r>
          </a:p>
          <a:p>
            <a:pPr marL="0" indent="0">
              <a:buNone/>
            </a:pPr>
            <a:r>
              <a:rPr lang="en-US" dirty="0">
                <a:latin typeface="Arial" panose="020B0604020202020204" pitchFamily="34" charset="0"/>
                <a:cs typeface="Arial" panose="020B0604020202020204" pitchFamily="34" charset="0"/>
              </a:rPr>
              <a:t>                                    delegate</a:t>
            </a:r>
          </a:p>
          <a:p>
            <a:pPr marL="0" indent="0">
              <a:buNone/>
            </a:pPr>
            <a:r>
              <a:rPr lang="en-US" dirty="0">
                <a:latin typeface="Arial" panose="020B0604020202020204" pitchFamily="34" charset="0"/>
                <a:cs typeface="Arial" panose="020B0604020202020204" pitchFamily="34" charset="0"/>
              </a:rPr>
              <a:t>                                 ii. Alternate Karl Sears – need two more	</a:t>
            </a:r>
          </a:p>
          <a:p>
            <a:pPr marL="0" indent="0">
              <a:buNone/>
            </a:pPr>
            <a:r>
              <a:rPr lang="en-US" dirty="0">
                <a:latin typeface="Arial" panose="020B0604020202020204" pitchFamily="34" charset="0"/>
                <a:cs typeface="Arial" panose="020B0604020202020204" pitchFamily="34" charset="0"/>
              </a:rPr>
              <a:t>		B. Election: 	Motion for the church membership to authorize 			the clerk to cast one written ballot for the slate recommended</a:t>
            </a:r>
          </a:p>
          <a:p>
            <a:pPr marL="0" indent="0">
              <a:buNone/>
            </a:pPr>
            <a:r>
              <a:rPr lang="en-US" dirty="0">
                <a:latin typeface="Arial" panose="020B0604020202020204" pitchFamily="34" charset="0"/>
                <a:cs typeface="Arial" panose="020B0604020202020204" pitchFamily="34" charset="0"/>
              </a:rPr>
              <a:t>                      by the nominating committee</a:t>
            </a:r>
          </a:p>
          <a:p>
            <a:pPr marL="0" indent="0">
              <a:buNone/>
            </a:pPr>
            <a:r>
              <a:rPr lang="en-US" dirty="0">
                <a:latin typeface="Arial" panose="020B0604020202020204" pitchFamily="34" charset="0"/>
                <a:cs typeface="Arial" panose="020B0604020202020204" pitchFamily="34" charset="0"/>
              </a:rPr>
              <a:t>3. Budget Presentation</a:t>
            </a:r>
          </a:p>
          <a:p>
            <a:pPr marL="0" indent="0">
              <a:buNone/>
            </a:pPr>
            <a:r>
              <a:rPr lang="en-US" dirty="0">
                <a:latin typeface="Arial" panose="020B0604020202020204" pitchFamily="34" charset="0"/>
                <a:cs typeface="Arial" panose="020B0604020202020204" pitchFamily="34" charset="0"/>
              </a:rPr>
              <a:t>	Closing Prayer</a:t>
            </a:r>
          </a:p>
          <a:p>
            <a:pPr marL="0" indent="0">
              <a:buNone/>
            </a:pPr>
            <a:r>
              <a:rPr lang="en-US" dirty="0">
                <a:latin typeface="Arial" panose="020B0604020202020204" pitchFamily="34" charset="0"/>
                <a:cs typeface="Arial" panose="020B0604020202020204" pitchFamily="34" charset="0"/>
              </a:rPr>
              <a:t>	Adjournment</a:t>
            </a:r>
          </a:p>
        </p:txBody>
      </p:sp>
      <p:sp>
        <p:nvSpPr>
          <p:cNvPr id="4" name="Slide Number Placeholder 3">
            <a:extLst>
              <a:ext uri="{FF2B5EF4-FFF2-40B4-BE49-F238E27FC236}">
                <a16:creationId xmlns:a16="http://schemas.microsoft.com/office/drawing/2014/main" id="{28E79F77-7682-5B41-37BA-78EE7E1BEABA}"/>
              </a:ext>
            </a:extLst>
          </p:cNvPr>
          <p:cNvSpPr>
            <a:spLocks noGrp="1"/>
          </p:cNvSpPr>
          <p:nvPr>
            <p:ph type="sldNum" sz="quarter" idx="12"/>
          </p:nvPr>
        </p:nvSpPr>
        <p:spPr/>
        <p:txBody>
          <a:bodyPr/>
          <a:lstStyle/>
          <a:p>
            <a:fld id="{152F3016-AA69-416D-BDB0-983B3F31D3A9}" type="slidenum">
              <a:rPr lang="en-US" smtClean="0"/>
              <a:t>6</a:t>
            </a:fld>
            <a:endParaRPr lang="en-US" dirty="0"/>
          </a:p>
        </p:txBody>
      </p:sp>
    </p:spTree>
    <p:extLst>
      <p:ext uri="{BB962C8B-B14F-4D97-AF65-F5344CB8AC3E}">
        <p14:creationId xmlns:p14="http://schemas.microsoft.com/office/powerpoint/2010/main" val="249304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91A1-C1F2-4A1B-B815-1BAD9E374B5B}"/>
              </a:ext>
            </a:extLst>
          </p:cNvPr>
          <p:cNvSpPr>
            <a:spLocks noGrp="1"/>
          </p:cNvSpPr>
          <p:nvPr>
            <p:ph type="title"/>
          </p:nvPr>
        </p:nvSpPr>
        <p:spPr>
          <a:xfrm>
            <a:off x="838200" y="365126"/>
            <a:ext cx="10515600" cy="142850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Vicar’s Report</a:t>
            </a:r>
            <a:br>
              <a:rPr lang="en-US" dirty="0">
                <a:latin typeface="Times New Roman" panose="02020603050405020304" pitchFamily="18" charset="0"/>
                <a:cs typeface="Times New Roman" panose="02020603050405020304" pitchFamily="18" charset="0"/>
              </a:rPr>
            </a:br>
            <a:r>
              <a:rPr lang="en-US" sz="2800" kern="150" dirty="0">
                <a:effectLst/>
                <a:latin typeface="Times New Roman" panose="02020603050405020304" pitchFamily="18" charset="0"/>
                <a:ea typeface="SimSun" panose="02010600030101010101" pitchFamily="2" charset="-122"/>
                <a:cs typeface="Times New Roman" panose="02020603050405020304" pitchFamily="18" charset="0"/>
              </a:rPr>
              <a:t>Rev. Canon Dwight L. Brown, Vicar</a:t>
            </a:r>
            <a:br>
              <a:rPr lang="en-US" sz="2800" kern="150" dirty="0">
                <a:effectLst/>
                <a:latin typeface="Times New Roman" panose="02020603050405020304" pitchFamily="18" charset="0"/>
                <a:ea typeface="SimSun" panose="02010600030101010101" pitchFamily="2" charset="-122"/>
                <a:cs typeface="Arial" panose="020B0604020202020204" pitchFamily="34"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21B715-E96E-4865-BEA5-BFE4C098DE34}"/>
              </a:ext>
            </a:extLst>
          </p:cNvPr>
          <p:cNvSpPr>
            <a:spLocks noGrp="1"/>
          </p:cNvSpPr>
          <p:nvPr>
            <p:ph idx="1"/>
          </p:nvPr>
        </p:nvSpPr>
        <p:spPr>
          <a:xfrm>
            <a:off x="1981200" y="1863634"/>
            <a:ext cx="8229600" cy="4613365"/>
          </a:xfrm>
        </p:spPr>
        <p:txBody>
          <a:bodyPr>
            <a:normAutofit lnSpcReduction="10000"/>
          </a:bodyPr>
          <a:lstStyle/>
          <a:p>
            <a:pPr marL="0" marR="0" indent="0" algn="ctr">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Health of Church</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Growth and Progress.</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Thank you to so many who keep the church functioning with a part-time Vicar and Office Manager</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Vicar's Time and services</a:t>
            </a:r>
          </a:p>
          <a:p>
            <a:pPr marL="0" marR="0" indent="0" algn="ctr">
              <a:spcBef>
                <a:spcPts val="0"/>
              </a:spcBef>
              <a:spcAft>
                <a:spcPts val="0"/>
              </a:spcAft>
              <a:buNone/>
            </a:pPr>
            <a:endParaRPr lang="en-US" sz="2400" kern="150" dirty="0">
              <a:latin typeface="Arial" panose="020B0604020202020204" pitchFamily="34" charset="0"/>
              <a:ea typeface="SimSun" panose="02010600030101010101" pitchFamily="2" charset="-122"/>
              <a:cs typeface="Arial" panose="020B0604020202020204" pitchFamily="34" charset="0"/>
            </a:endParaRP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Pastoral Care – Calls, Visits, Home Communion</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Sacramental</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 </a:t>
            </a:r>
          </a:p>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Looking forward</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5E3506-8FFE-EBB4-5A6D-C56FECEF4F99}"/>
              </a:ext>
            </a:extLst>
          </p:cNvPr>
          <p:cNvSpPr>
            <a:spLocks noGrp="1"/>
          </p:cNvSpPr>
          <p:nvPr>
            <p:ph type="sldNum" sz="quarter" idx="12"/>
          </p:nvPr>
        </p:nvSpPr>
        <p:spPr/>
        <p:txBody>
          <a:bodyPr/>
          <a:lstStyle/>
          <a:p>
            <a:fld id="{152F3016-AA69-416D-BDB0-983B3F31D3A9}" type="slidenum">
              <a:rPr lang="en-US" smtClean="0"/>
              <a:t>7</a:t>
            </a:fld>
            <a:endParaRPr lang="en-US" dirty="0"/>
          </a:p>
        </p:txBody>
      </p:sp>
    </p:spTree>
    <p:extLst>
      <p:ext uri="{BB962C8B-B14F-4D97-AF65-F5344CB8AC3E}">
        <p14:creationId xmlns:p14="http://schemas.microsoft.com/office/powerpoint/2010/main" val="304288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3450-F3FA-6495-077C-0B955B87CD7F}"/>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MINUTES OF ANNUAL MEETING, 2024 </a:t>
            </a:r>
            <a:r>
              <a:rPr lang="en-US" sz="2000" b="1" dirty="0">
                <a:latin typeface="Arial" panose="020B0604020202020204" pitchFamily="34" charset="0"/>
                <a:cs typeface="Arial" panose="020B0604020202020204" pitchFamily="34" charset="0"/>
              </a:rPr>
              <a:t>p.1</a:t>
            </a:r>
            <a:endParaRPr lang="en-US" sz="4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557508-975A-BA43-4D2A-BB89332010E3}"/>
              </a:ext>
            </a:extLst>
          </p:cNvPr>
          <p:cNvSpPr>
            <a:spLocks noGrp="1"/>
          </p:cNvSpPr>
          <p:nvPr>
            <p:ph type="sldNum" sz="quarter" idx="12"/>
          </p:nvPr>
        </p:nvSpPr>
        <p:spPr/>
        <p:txBody>
          <a:bodyPr/>
          <a:lstStyle/>
          <a:p>
            <a:fld id="{152F3016-AA69-416D-BDB0-983B3F31D3A9}" type="slidenum">
              <a:rPr lang="en-US" smtClean="0"/>
              <a:t>8</a:t>
            </a:fld>
            <a:endParaRPr lang="en-US" dirty="0"/>
          </a:p>
        </p:txBody>
      </p:sp>
      <p:pic>
        <p:nvPicPr>
          <p:cNvPr id="8" name="Content Placeholder 4">
            <a:extLst>
              <a:ext uri="{FF2B5EF4-FFF2-40B4-BE49-F238E27FC236}">
                <a16:creationId xmlns:a16="http://schemas.microsoft.com/office/drawing/2014/main" id="{40A2F9D9-3BA7-056D-2438-6B0CB5B8D969}"/>
              </a:ext>
            </a:extLst>
          </p:cNvPr>
          <p:cNvPicPr>
            <a:picLocks noGrp="1" noChangeAspect="1"/>
          </p:cNvPicPr>
          <p:nvPr>
            <p:ph idx="1"/>
          </p:nvPr>
        </p:nvPicPr>
        <p:blipFill>
          <a:blip r:embed="rId2"/>
          <a:stretch>
            <a:fillRect/>
          </a:stretch>
        </p:blipFill>
        <p:spPr>
          <a:xfrm>
            <a:off x="2708695" y="1225156"/>
            <a:ext cx="6211018" cy="4951807"/>
          </a:xfrm>
          <a:prstGeom prst="rect">
            <a:avLst/>
          </a:prstGeom>
        </p:spPr>
      </p:pic>
    </p:spTree>
    <p:extLst>
      <p:ext uri="{BB962C8B-B14F-4D97-AF65-F5344CB8AC3E}">
        <p14:creationId xmlns:p14="http://schemas.microsoft.com/office/powerpoint/2010/main" val="286624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5C6D-1CB0-0D2E-1CA1-B75A3F05D064}"/>
              </a:ext>
            </a:extLst>
          </p:cNvPr>
          <p:cNvSpPr>
            <a:spLocks noGrp="1"/>
          </p:cNvSpPr>
          <p:nvPr>
            <p:ph type="title"/>
          </p:nvPr>
        </p:nvSpPr>
        <p:spPr>
          <a:xfrm>
            <a:off x="933090" y="320675"/>
            <a:ext cx="10515600" cy="1325563"/>
          </a:xfrm>
        </p:spPr>
        <p:txBody>
          <a:bodyPr>
            <a:normAutofit/>
          </a:bodyPr>
          <a:lstStyle/>
          <a:p>
            <a:r>
              <a:rPr lang="en-US" sz="3200" b="1" dirty="0">
                <a:latin typeface="Arial" panose="020B0604020202020204" pitchFamily="34" charset="0"/>
                <a:cs typeface="Arial" panose="020B0604020202020204" pitchFamily="34" charset="0"/>
              </a:rPr>
              <a:t>MINUTES OF ANNUAL MEETING, CON’T </a:t>
            </a:r>
            <a:r>
              <a:rPr lang="en-US" sz="1400" b="1" dirty="0">
                <a:latin typeface="Arial" panose="020B0604020202020204" pitchFamily="34" charset="0"/>
                <a:cs typeface="Arial" panose="020B0604020202020204" pitchFamily="34" charset="0"/>
              </a:rPr>
              <a:t>p.2</a:t>
            </a:r>
            <a:endParaRPr lang="en-US" sz="3200" dirty="0"/>
          </a:p>
        </p:txBody>
      </p:sp>
      <p:pic>
        <p:nvPicPr>
          <p:cNvPr id="6" name="Content Placeholder 5">
            <a:extLst>
              <a:ext uri="{FF2B5EF4-FFF2-40B4-BE49-F238E27FC236}">
                <a16:creationId xmlns:a16="http://schemas.microsoft.com/office/drawing/2014/main" id="{FA87B414-599D-58BD-C518-3FFA3AAD468A}"/>
              </a:ext>
            </a:extLst>
          </p:cNvPr>
          <p:cNvPicPr>
            <a:picLocks noGrp="1" noChangeAspect="1"/>
          </p:cNvPicPr>
          <p:nvPr>
            <p:ph idx="1"/>
          </p:nvPr>
        </p:nvPicPr>
        <p:blipFill>
          <a:blip r:embed="rId2"/>
          <a:stretch>
            <a:fillRect/>
          </a:stretch>
        </p:blipFill>
        <p:spPr>
          <a:xfrm>
            <a:off x="2441275" y="1216325"/>
            <a:ext cx="7416691" cy="5321000"/>
          </a:xfrm>
          <a:prstGeom prst="rect">
            <a:avLst/>
          </a:prstGeom>
        </p:spPr>
      </p:pic>
      <p:sp>
        <p:nvSpPr>
          <p:cNvPr id="4" name="Slide Number Placeholder 3">
            <a:extLst>
              <a:ext uri="{FF2B5EF4-FFF2-40B4-BE49-F238E27FC236}">
                <a16:creationId xmlns:a16="http://schemas.microsoft.com/office/drawing/2014/main" id="{C283A715-0C40-57CC-84DE-729918BE12B6}"/>
              </a:ext>
            </a:extLst>
          </p:cNvPr>
          <p:cNvSpPr>
            <a:spLocks noGrp="1"/>
          </p:cNvSpPr>
          <p:nvPr>
            <p:ph type="sldNum" sz="quarter" idx="12"/>
          </p:nvPr>
        </p:nvSpPr>
        <p:spPr/>
        <p:txBody>
          <a:bodyPr/>
          <a:lstStyle/>
          <a:p>
            <a:fld id="{152F3016-AA69-416D-BDB0-983B3F31D3A9}" type="slidenum">
              <a:rPr lang="en-US" smtClean="0"/>
              <a:t>9</a:t>
            </a:fld>
            <a:endParaRPr lang="en-US" dirty="0"/>
          </a:p>
        </p:txBody>
      </p:sp>
    </p:spTree>
    <p:extLst>
      <p:ext uri="{BB962C8B-B14F-4D97-AF65-F5344CB8AC3E}">
        <p14:creationId xmlns:p14="http://schemas.microsoft.com/office/powerpoint/2010/main" val="1806916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3103</TotalTime>
  <Words>913</Words>
  <Application>Microsoft Office PowerPoint</Application>
  <PresentationFormat>Widescreen</PresentationFormat>
  <Paragraphs>162</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Footlight MT Light</vt:lpstr>
      <vt:lpstr>Times New Roman</vt:lpstr>
      <vt:lpstr>Wingdings</vt:lpstr>
      <vt:lpstr>Office Theme</vt:lpstr>
      <vt:lpstr>CHRIST CHURCH EPISCOPAL</vt:lpstr>
      <vt:lpstr>CHRIST CHURCH EPISCOPAL</vt:lpstr>
      <vt:lpstr>Meeting Agenda</vt:lpstr>
      <vt:lpstr>Meeting Agenda (cont’d.)</vt:lpstr>
      <vt:lpstr>Meeting Agenda (cont’d.)</vt:lpstr>
      <vt:lpstr>Meeting Agenda (cont’d.)</vt:lpstr>
      <vt:lpstr>Vicar’s Report Rev. Canon Dwight L. Brown, Vicar </vt:lpstr>
      <vt:lpstr>MINUTES OF ANNUAL MEETING, 2024 p.1</vt:lpstr>
      <vt:lpstr>MINUTES OF ANNUAL MEETING, CON’T p.2</vt:lpstr>
      <vt:lpstr>MINUTES OF ANNUAL MEETING, CON’T. p.3</vt:lpstr>
      <vt:lpstr>MINUTES OF ANNUAL MEETING, CON’T, p.4</vt:lpstr>
      <vt:lpstr>MINUTES OF ANNUAL MEETING, CON’T p.5</vt:lpstr>
      <vt:lpstr>MINUTES OF ANNUAL MEETING, CON’T, p.6</vt:lpstr>
      <vt:lpstr>MINUTES OF ANNUAL MEETING, CON’T, p.7</vt:lpstr>
      <vt:lpstr>MINUTES OF ANNUAL MEETING, CON’T, p.8</vt:lpstr>
      <vt:lpstr>MINUTES OF ANNUAL MEETING, CON’T, p.9</vt:lpstr>
      <vt:lpstr>MINUTES OF ANNUAL MEETING, CON’T, p.10</vt:lpstr>
      <vt:lpstr>MINUTES OF ANNUAL MEETING, CON’T, p.11</vt:lpstr>
      <vt:lpstr>       MINUTES OF ANNUAL MEETING, CON’T, p. 12</vt:lpstr>
      <vt:lpstr>    MINUTES OF ANNUAL MEETING, CON’T, p.13</vt:lpstr>
      <vt:lpstr>     MINUTES OF ANNUAL MEETING, CON’T, p.14</vt:lpstr>
      <vt:lpstr>    MINUTES OF ANNUAL MEETING, CON’T, p.15</vt:lpstr>
      <vt:lpstr>Bishop’s and People’s Warden Report</vt:lpstr>
      <vt:lpstr>People’s Warden Report</vt:lpstr>
      <vt:lpstr>PowerPoint Presentation</vt:lpstr>
      <vt:lpstr>PowerPoint Presentation</vt:lpstr>
      <vt:lpstr>Altar Guild Report</vt:lpstr>
      <vt:lpstr>PowerPoint Presentation</vt:lpstr>
      <vt:lpstr>Cemetery Report</vt:lpstr>
      <vt:lpstr>PowerPoint Presentation</vt:lpstr>
      <vt:lpstr>Communications Committee 2024</vt:lpstr>
      <vt:lpstr>Hospitality Report</vt:lpstr>
      <vt:lpstr>Nominating Report,  p. 1</vt:lpstr>
      <vt:lpstr>PowerPoint Presentation</vt:lpstr>
      <vt:lpstr>Nominating Report, pg 2</vt:lpstr>
      <vt:lpstr>Outreach</vt:lpstr>
      <vt:lpstr>Pastoral Care Report</vt:lpstr>
      <vt:lpstr>WORSHIP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CHURCH EPISCOPAL</dc:title>
  <dc:creator>Kurt Samuelson</dc:creator>
  <cp:lastModifiedBy>Christ Church Kona</cp:lastModifiedBy>
  <cp:revision>246</cp:revision>
  <cp:lastPrinted>2024-02-01T23:33:02Z</cp:lastPrinted>
  <dcterms:created xsi:type="dcterms:W3CDTF">2021-01-21T07:52:35Z</dcterms:created>
  <dcterms:modified xsi:type="dcterms:W3CDTF">2025-01-31T23:22:35Z</dcterms:modified>
</cp:coreProperties>
</file>